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58" r:id="rId4"/>
    <p:sldId id="259" r:id="rId5"/>
    <p:sldId id="263" r:id="rId6"/>
    <p:sldId id="285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78" r:id="rId21"/>
    <p:sldId id="279" r:id="rId22"/>
    <p:sldId id="286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5F51F-356D-4586-B45E-C6A7F648856C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2C9FD2-715B-4542-9E23-16C430298868}">
      <dgm:prSet/>
      <dgm:spPr/>
      <dgm:t>
        <a:bodyPr/>
        <a:lstStyle/>
        <a:p>
          <a:pPr algn="just"/>
          <a:r>
            <a:rPr lang="es-AR" b="1" dirty="0"/>
            <a:t>Es el proceso de adquisición de la lengua escrita de una comunidad. </a:t>
          </a:r>
          <a:endParaRPr lang="en-US" b="1" dirty="0"/>
        </a:p>
      </dgm:t>
    </dgm:pt>
    <dgm:pt modelId="{93F983A2-3A3E-4470-BF60-0249ED2E56BE}" type="parTrans" cxnId="{6C86332B-6FBB-4436-A588-327EFD9A21DA}">
      <dgm:prSet/>
      <dgm:spPr/>
      <dgm:t>
        <a:bodyPr/>
        <a:lstStyle/>
        <a:p>
          <a:endParaRPr lang="en-US"/>
        </a:p>
      </dgm:t>
    </dgm:pt>
    <dgm:pt modelId="{EDD00DE0-90F1-4D5B-92C0-EE744BBFBA8F}" type="sibTrans" cxnId="{6C86332B-6FBB-4436-A588-327EFD9A21DA}">
      <dgm:prSet/>
      <dgm:spPr/>
      <dgm:t>
        <a:bodyPr/>
        <a:lstStyle/>
        <a:p>
          <a:endParaRPr lang="en-US"/>
        </a:p>
      </dgm:t>
    </dgm:pt>
    <dgm:pt modelId="{5E5C5AA3-0D58-4BC3-BEB4-B5007EBB5616}">
      <dgm:prSet/>
      <dgm:spPr/>
      <dgm:t>
        <a:bodyPr/>
        <a:lstStyle/>
        <a:p>
          <a:pPr algn="just"/>
          <a:r>
            <a:rPr lang="es-AR" b="1" dirty="0"/>
            <a:t>Implica el aprendizaje de diversas estrategias que una persona debe desarrollar para ingresar, apropiarse y recrear el mundo del conocimiento </a:t>
          </a:r>
          <a:r>
            <a:rPr lang="es-AR" b="1" dirty="0" smtClean="0"/>
            <a:t>en y desde </a:t>
          </a:r>
          <a:r>
            <a:rPr lang="es-AR" b="1" dirty="0"/>
            <a:t>fuentes escritas.</a:t>
          </a:r>
          <a:endParaRPr lang="en-US" b="1" dirty="0"/>
        </a:p>
      </dgm:t>
    </dgm:pt>
    <dgm:pt modelId="{5DA87240-1679-436C-A663-7A1B5A7A0F94}" type="parTrans" cxnId="{AEC03F82-379A-4998-8B65-9B8D5CFBED96}">
      <dgm:prSet/>
      <dgm:spPr/>
      <dgm:t>
        <a:bodyPr/>
        <a:lstStyle/>
        <a:p>
          <a:endParaRPr lang="en-US"/>
        </a:p>
      </dgm:t>
    </dgm:pt>
    <dgm:pt modelId="{87032197-3667-4EAE-B711-DC446BA96933}" type="sibTrans" cxnId="{AEC03F82-379A-4998-8B65-9B8D5CFBED96}">
      <dgm:prSet/>
      <dgm:spPr/>
      <dgm:t>
        <a:bodyPr/>
        <a:lstStyle/>
        <a:p>
          <a:endParaRPr lang="en-US"/>
        </a:p>
      </dgm:t>
    </dgm:pt>
    <dgm:pt modelId="{109CB63A-3818-4FB0-B677-EFB44210228F}">
      <dgm:prSet/>
      <dgm:spPr/>
      <dgm:t>
        <a:bodyPr/>
        <a:lstStyle/>
        <a:p>
          <a:pPr algn="just"/>
          <a:r>
            <a:rPr lang="es-AR" b="1" dirty="0"/>
            <a:t>Es un derecho.</a:t>
          </a:r>
          <a:endParaRPr lang="en-US" b="1" dirty="0"/>
        </a:p>
      </dgm:t>
    </dgm:pt>
    <dgm:pt modelId="{5B60BA8D-A2BB-43DA-9391-9A9A39572EC7}" type="parTrans" cxnId="{B9A5D84E-5ABB-496F-9001-43435CDEFADD}">
      <dgm:prSet/>
      <dgm:spPr/>
      <dgm:t>
        <a:bodyPr/>
        <a:lstStyle/>
        <a:p>
          <a:endParaRPr lang="en-US"/>
        </a:p>
      </dgm:t>
    </dgm:pt>
    <dgm:pt modelId="{11DB2A68-CF5D-49CE-A234-87436ECA1C36}" type="sibTrans" cxnId="{B9A5D84E-5ABB-496F-9001-43435CDEFADD}">
      <dgm:prSet/>
      <dgm:spPr/>
      <dgm:t>
        <a:bodyPr/>
        <a:lstStyle/>
        <a:p>
          <a:endParaRPr lang="en-US"/>
        </a:p>
      </dgm:t>
    </dgm:pt>
    <dgm:pt modelId="{DEA031F5-EDD8-4B69-B3C3-3137CD16E261}" type="pres">
      <dgm:prSet presAssocID="{1745F51F-356D-4586-B45E-C6A7F64885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30BB9D4-76AB-4E75-A12A-1BBC4BCFC811}" type="pres">
      <dgm:prSet presAssocID="{1745F51F-356D-4586-B45E-C6A7F648856C}" presName="dummyMaxCanvas" presStyleCnt="0">
        <dgm:presLayoutVars/>
      </dgm:prSet>
      <dgm:spPr/>
    </dgm:pt>
    <dgm:pt modelId="{CE43EFA1-0199-46C5-8D03-5397EA65397C}" type="pres">
      <dgm:prSet presAssocID="{1745F51F-356D-4586-B45E-C6A7F64885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856A03-9F75-4457-9145-B5FE1046CAEF}" type="pres">
      <dgm:prSet presAssocID="{1745F51F-356D-4586-B45E-C6A7F64885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E18D7F-65ED-426C-8D22-F68D132CA2AB}" type="pres">
      <dgm:prSet presAssocID="{1745F51F-356D-4586-B45E-C6A7F64885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4842457-55AF-4919-BA76-64C60E4F1330}" type="pres">
      <dgm:prSet presAssocID="{1745F51F-356D-4586-B45E-C6A7F64885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302B5D-11F2-4AA6-A156-6D156A7472B8}" type="pres">
      <dgm:prSet presAssocID="{1745F51F-356D-4586-B45E-C6A7F64885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46446E-5F3C-4CC1-AD16-7C47B22346E1}" type="pres">
      <dgm:prSet presAssocID="{1745F51F-356D-4586-B45E-C6A7F64885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08B9A7-D157-4E6C-A3F7-16D619FD7AEA}" type="pres">
      <dgm:prSet presAssocID="{1745F51F-356D-4586-B45E-C6A7F64885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B4D6F9-7998-4524-BD5A-C3CCCA02632A}" type="pres">
      <dgm:prSet presAssocID="{1745F51F-356D-4586-B45E-C6A7F64885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4BFBDCF-9E89-44C8-926A-025361E70F56}" type="presOf" srcId="{792C9FD2-715B-4542-9E23-16C430298868}" destId="{CE43EFA1-0199-46C5-8D03-5397EA65397C}" srcOrd="0" destOrd="0" presId="urn:microsoft.com/office/officeart/2005/8/layout/vProcess5"/>
    <dgm:cxn modelId="{A63CD069-7BF6-4FD0-AFBC-EFB7B84F65CB}" type="presOf" srcId="{5E5C5AA3-0D58-4BC3-BEB4-B5007EBB5616}" destId="{8B08B9A7-D157-4E6C-A3F7-16D619FD7AEA}" srcOrd="1" destOrd="0" presId="urn:microsoft.com/office/officeart/2005/8/layout/vProcess5"/>
    <dgm:cxn modelId="{B96DE4CC-CF8D-4395-BB13-CA4C27467C58}" type="presOf" srcId="{1745F51F-356D-4586-B45E-C6A7F648856C}" destId="{DEA031F5-EDD8-4B69-B3C3-3137CD16E261}" srcOrd="0" destOrd="0" presId="urn:microsoft.com/office/officeart/2005/8/layout/vProcess5"/>
    <dgm:cxn modelId="{8EC990F1-B928-4A7C-9D37-78592D363327}" type="presOf" srcId="{EDD00DE0-90F1-4D5B-92C0-EE744BBFBA8F}" destId="{24842457-55AF-4919-BA76-64C60E4F1330}" srcOrd="0" destOrd="0" presId="urn:microsoft.com/office/officeart/2005/8/layout/vProcess5"/>
    <dgm:cxn modelId="{F14FD7CD-D5EE-4534-A844-693C356CB7FA}" type="presOf" srcId="{109CB63A-3818-4FB0-B677-EFB44210228F}" destId="{29B4D6F9-7998-4524-BD5A-C3CCCA02632A}" srcOrd="1" destOrd="0" presId="urn:microsoft.com/office/officeart/2005/8/layout/vProcess5"/>
    <dgm:cxn modelId="{3A72D0D8-BDC8-4D32-A619-19F9C4D667B0}" type="presOf" srcId="{5E5C5AA3-0D58-4BC3-BEB4-B5007EBB5616}" destId="{D9856A03-9F75-4457-9145-B5FE1046CAEF}" srcOrd="0" destOrd="0" presId="urn:microsoft.com/office/officeart/2005/8/layout/vProcess5"/>
    <dgm:cxn modelId="{B9A5D84E-5ABB-496F-9001-43435CDEFADD}" srcId="{1745F51F-356D-4586-B45E-C6A7F648856C}" destId="{109CB63A-3818-4FB0-B677-EFB44210228F}" srcOrd="2" destOrd="0" parTransId="{5B60BA8D-A2BB-43DA-9391-9A9A39572EC7}" sibTransId="{11DB2A68-CF5D-49CE-A234-87436ECA1C36}"/>
    <dgm:cxn modelId="{6C86332B-6FBB-4436-A588-327EFD9A21DA}" srcId="{1745F51F-356D-4586-B45E-C6A7F648856C}" destId="{792C9FD2-715B-4542-9E23-16C430298868}" srcOrd="0" destOrd="0" parTransId="{93F983A2-3A3E-4470-BF60-0249ED2E56BE}" sibTransId="{EDD00DE0-90F1-4D5B-92C0-EE744BBFBA8F}"/>
    <dgm:cxn modelId="{099441DE-2A62-4753-B3B8-24D1317A08F6}" type="presOf" srcId="{87032197-3667-4EAE-B711-DC446BA96933}" destId="{F3302B5D-11F2-4AA6-A156-6D156A7472B8}" srcOrd="0" destOrd="0" presId="urn:microsoft.com/office/officeart/2005/8/layout/vProcess5"/>
    <dgm:cxn modelId="{E07FF1EC-0BAC-4BD1-8E21-475A81F64C75}" type="presOf" srcId="{792C9FD2-715B-4542-9E23-16C430298868}" destId="{6046446E-5F3C-4CC1-AD16-7C47B22346E1}" srcOrd="1" destOrd="0" presId="urn:microsoft.com/office/officeart/2005/8/layout/vProcess5"/>
    <dgm:cxn modelId="{AEC03F82-379A-4998-8B65-9B8D5CFBED96}" srcId="{1745F51F-356D-4586-B45E-C6A7F648856C}" destId="{5E5C5AA3-0D58-4BC3-BEB4-B5007EBB5616}" srcOrd="1" destOrd="0" parTransId="{5DA87240-1679-436C-A663-7A1B5A7A0F94}" sibTransId="{87032197-3667-4EAE-B711-DC446BA96933}"/>
    <dgm:cxn modelId="{5F244F38-BE9E-42C3-B1DC-0A8A649EAFF5}" type="presOf" srcId="{109CB63A-3818-4FB0-B677-EFB44210228F}" destId="{5CE18D7F-65ED-426C-8D22-F68D132CA2AB}" srcOrd="0" destOrd="0" presId="urn:microsoft.com/office/officeart/2005/8/layout/vProcess5"/>
    <dgm:cxn modelId="{196D39DA-F111-4AD6-96E6-C019EC2F8DDE}" type="presParOf" srcId="{DEA031F5-EDD8-4B69-B3C3-3137CD16E261}" destId="{C30BB9D4-76AB-4E75-A12A-1BBC4BCFC811}" srcOrd="0" destOrd="0" presId="urn:microsoft.com/office/officeart/2005/8/layout/vProcess5"/>
    <dgm:cxn modelId="{51FFE2DA-6552-4977-8AA4-81371F1E165C}" type="presParOf" srcId="{DEA031F5-EDD8-4B69-B3C3-3137CD16E261}" destId="{CE43EFA1-0199-46C5-8D03-5397EA65397C}" srcOrd="1" destOrd="0" presId="urn:microsoft.com/office/officeart/2005/8/layout/vProcess5"/>
    <dgm:cxn modelId="{D9F78F5B-339E-4FB4-A0A1-267CFBA720D7}" type="presParOf" srcId="{DEA031F5-EDD8-4B69-B3C3-3137CD16E261}" destId="{D9856A03-9F75-4457-9145-B5FE1046CAEF}" srcOrd="2" destOrd="0" presId="urn:microsoft.com/office/officeart/2005/8/layout/vProcess5"/>
    <dgm:cxn modelId="{CC59F947-BB90-46DD-9645-47F15676BF46}" type="presParOf" srcId="{DEA031F5-EDD8-4B69-B3C3-3137CD16E261}" destId="{5CE18D7F-65ED-426C-8D22-F68D132CA2AB}" srcOrd="3" destOrd="0" presId="urn:microsoft.com/office/officeart/2005/8/layout/vProcess5"/>
    <dgm:cxn modelId="{1B41020B-A67C-4660-BDDF-59836DAF763A}" type="presParOf" srcId="{DEA031F5-EDD8-4B69-B3C3-3137CD16E261}" destId="{24842457-55AF-4919-BA76-64C60E4F1330}" srcOrd="4" destOrd="0" presId="urn:microsoft.com/office/officeart/2005/8/layout/vProcess5"/>
    <dgm:cxn modelId="{DF4FA315-F4B2-4D56-9114-7F487DCC0F0F}" type="presParOf" srcId="{DEA031F5-EDD8-4B69-B3C3-3137CD16E261}" destId="{F3302B5D-11F2-4AA6-A156-6D156A7472B8}" srcOrd="5" destOrd="0" presId="urn:microsoft.com/office/officeart/2005/8/layout/vProcess5"/>
    <dgm:cxn modelId="{C532AF03-D31B-44F1-AA4E-E9E12897D379}" type="presParOf" srcId="{DEA031F5-EDD8-4B69-B3C3-3137CD16E261}" destId="{6046446E-5F3C-4CC1-AD16-7C47B22346E1}" srcOrd="6" destOrd="0" presId="urn:microsoft.com/office/officeart/2005/8/layout/vProcess5"/>
    <dgm:cxn modelId="{ACFF7AAE-F1B8-408D-B51F-44C1B2657C83}" type="presParOf" srcId="{DEA031F5-EDD8-4B69-B3C3-3137CD16E261}" destId="{8B08B9A7-D157-4E6C-A3F7-16D619FD7AEA}" srcOrd="7" destOrd="0" presId="urn:microsoft.com/office/officeart/2005/8/layout/vProcess5"/>
    <dgm:cxn modelId="{58277248-D1E6-43D2-B9FF-F981A194D57A}" type="presParOf" srcId="{DEA031F5-EDD8-4B69-B3C3-3137CD16E261}" destId="{29B4D6F9-7998-4524-BD5A-C3CCCA02632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4ADE95-3C91-440A-8879-E17D2AA9EB63}" type="doc">
      <dgm:prSet loTypeId="urn:microsoft.com/office/officeart/2016/7/layout/ChevronBlock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3C833AD8-9562-48BB-9678-36CD7DE5E039}">
      <dgm:prSet phldrT="[Texto]" custT="1"/>
      <dgm:spPr/>
      <dgm:t>
        <a:bodyPr/>
        <a:lstStyle/>
        <a:p>
          <a:r>
            <a:rPr lang="en-US" sz="1600" b="1" dirty="0"/>
            <a:t>Para </a:t>
          </a:r>
          <a:r>
            <a:rPr lang="en-US" sz="1600" b="1" dirty="0" err="1"/>
            <a:t>ser</a:t>
          </a:r>
          <a:r>
            <a:rPr lang="en-US" sz="1600" b="1" dirty="0"/>
            <a:t> </a:t>
          </a:r>
          <a:r>
            <a:rPr lang="en-US" sz="1600" b="1" dirty="0" err="1"/>
            <a:t>inclusivo</a:t>
          </a:r>
          <a:r>
            <a:rPr lang="en-US" sz="1600" b="1" dirty="0"/>
            <a:t>, el </a:t>
          </a:r>
          <a:r>
            <a:rPr lang="en-US" sz="1600" b="1" dirty="0" err="1"/>
            <a:t>proceso</a:t>
          </a:r>
          <a:r>
            <a:rPr lang="en-US" sz="1600" b="1" dirty="0"/>
            <a:t> </a:t>
          </a:r>
          <a:r>
            <a:rPr lang="en-US" sz="1600" b="1" dirty="0" err="1"/>
            <a:t>alfabetizador</a:t>
          </a:r>
          <a:r>
            <a:rPr lang="en-US" sz="1600" b="1" dirty="0"/>
            <a:t> </a:t>
          </a:r>
          <a:r>
            <a:rPr lang="en-US" sz="1600" b="1" dirty="0" err="1"/>
            <a:t>precisa</a:t>
          </a:r>
          <a:r>
            <a:rPr lang="en-US" sz="1600" b="1" dirty="0"/>
            <a:t> de </a:t>
          </a:r>
          <a:r>
            <a:rPr lang="en-US" sz="1600" b="1" dirty="0" err="1"/>
            <a:t>intervenciones</a:t>
          </a:r>
          <a:r>
            <a:rPr lang="en-US" sz="1600" b="1" dirty="0"/>
            <a:t> </a:t>
          </a:r>
          <a:r>
            <a:rPr lang="en-US" sz="1600" b="1" dirty="0" err="1"/>
            <a:t>sistemáticas</a:t>
          </a:r>
          <a:r>
            <a:rPr lang="en-US" sz="1600" b="1" dirty="0"/>
            <a:t> en la </a:t>
          </a:r>
          <a:r>
            <a:rPr lang="en-US" sz="1600" b="1" dirty="0" err="1"/>
            <a:t>escuela</a:t>
          </a:r>
          <a:r>
            <a:rPr lang="en-US" sz="1600" b="1" dirty="0"/>
            <a:t>. </a:t>
          </a:r>
          <a:r>
            <a:rPr lang="en-US" sz="1600" b="1" dirty="0" err="1"/>
            <a:t>Esto</a:t>
          </a:r>
          <a:r>
            <a:rPr lang="en-US" sz="1600" b="1" dirty="0"/>
            <a:t> </a:t>
          </a:r>
          <a:r>
            <a:rPr lang="en-US" sz="1600" b="1" dirty="0" err="1"/>
            <a:t>propicia</a:t>
          </a:r>
          <a:r>
            <a:rPr lang="en-US" sz="1600" b="1" dirty="0"/>
            <a:t> el </a:t>
          </a:r>
          <a:r>
            <a:rPr lang="en-US" sz="1600" b="1" dirty="0" err="1"/>
            <a:t>aprovechamiento</a:t>
          </a:r>
          <a:r>
            <a:rPr lang="en-US" sz="1600" b="1" dirty="0"/>
            <a:t> del </a:t>
          </a:r>
          <a:r>
            <a:rPr lang="en-US" sz="1600" b="1" dirty="0" err="1"/>
            <a:t>desarrollo</a:t>
          </a:r>
          <a:r>
            <a:rPr lang="en-US" sz="1600" b="1" dirty="0"/>
            <a:t> de la </a:t>
          </a:r>
          <a:r>
            <a:rPr lang="en-US" sz="1600" b="1" dirty="0" err="1"/>
            <a:t>zona</a:t>
          </a:r>
          <a:r>
            <a:rPr lang="en-US" sz="1600" b="1" dirty="0"/>
            <a:t> de </a:t>
          </a:r>
          <a:r>
            <a:rPr lang="en-US" sz="1600" b="1" dirty="0" err="1"/>
            <a:t>proximidad</a:t>
          </a:r>
          <a:r>
            <a:rPr lang="en-US" sz="1600" b="1" dirty="0"/>
            <a:t> (</a:t>
          </a:r>
          <a:r>
            <a:rPr lang="en-US" sz="1600" b="1" dirty="0" err="1"/>
            <a:t>Vigotsky</a:t>
          </a:r>
          <a:r>
            <a:rPr lang="en-US" sz="1600" b="1" dirty="0"/>
            <a:t>, 1979)y </a:t>
          </a:r>
          <a:r>
            <a:rPr lang="en-US" sz="1600" b="1" dirty="0" err="1"/>
            <a:t>precisa</a:t>
          </a:r>
          <a:r>
            <a:rPr lang="en-US" sz="1600" b="1" dirty="0"/>
            <a:t> de:</a:t>
          </a:r>
          <a:endParaRPr lang="es-AR" sz="1600" b="1" dirty="0"/>
        </a:p>
      </dgm:t>
    </dgm:pt>
    <dgm:pt modelId="{8CCA7A90-48F3-4EB8-924E-7BBEE851FE47}" type="parTrans" cxnId="{18F4A2D1-0C18-41F3-9727-9224D332CF5D}">
      <dgm:prSet/>
      <dgm:spPr/>
      <dgm:t>
        <a:bodyPr/>
        <a:lstStyle/>
        <a:p>
          <a:endParaRPr lang="es-AR"/>
        </a:p>
      </dgm:t>
    </dgm:pt>
    <dgm:pt modelId="{A905D4AA-FBB0-4667-B1CD-5D23CC2D1F1C}" type="sibTrans" cxnId="{18F4A2D1-0C18-41F3-9727-9224D332CF5D}">
      <dgm:prSet/>
      <dgm:spPr/>
      <dgm:t>
        <a:bodyPr/>
        <a:lstStyle/>
        <a:p>
          <a:endParaRPr lang="es-AR"/>
        </a:p>
      </dgm:t>
    </dgm:pt>
    <dgm:pt modelId="{092B0802-CEA8-4624-BE73-9AFC7821682D}">
      <dgm:prSet custT="1"/>
      <dgm:spPr/>
      <dgm:t>
        <a:bodyPr/>
        <a:lstStyle/>
        <a:p>
          <a:r>
            <a:rPr lang="en-US" sz="1200" b="1" dirty="0" err="1"/>
            <a:t>Andamiaje</a:t>
          </a:r>
          <a:r>
            <a:rPr lang="en-US" sz="1200" b="1" dirty="0"/>
            <a:t> (Brunner, 1986)</a:t>
          </a:r>
        </a:p>
      </dgm:t>
    </dgm:pt>
    <dgm:pt modelId="{510E2706-442A-46B3-ACA4-08D5ABEBA6E0}" type="parTrans" cxnId="{C978AA3F-2764-4B87-924C-57253CD026DC}">
      <dgm:prSet/>
      <dgm:spPr/>
      <dgm:t>
        <a:bodyPr/>
        <a:lstStyle/>
        <a:p>
          <a:endParaRPr lang="es-AR"/>
        </a:p>
      </dgm:t>
    </dgm:pt>
    <dgm:pt modelId="{6249436D-0FA4-403E-BFBE-D693EF7C2419}" type="sibTrans" cxnId="{C978AA3F-2764-4B87-924C-57253CD026DC}">
      <dgm:prSet/>
      <dgm:spPr/>
      <dgm:t>
        <a:bodyPr/>
        <a:lstStyle/>
        <a:p>
          <a:endParaRPr lang="es-AR"/>
        </a:p>
      </dgm:t>
    </dgm:pt>
    <dgm:pt modelId="{01141BCB-38B5-4FF8-82FD-796E8F3E7906}">
      <dgm:prSet custT="1"/>
      <dgm:spPr/>
      <dgm:t>
        <a:bodyPr/>
        <a:lstStyle/>
        <a:p>
          <a:r>
            <a:rPr lang="en-US" sz="1200" b="1" dirty="0" err="1"/>
            <a:t>Participación</a:t>
          </a:r>
          <a:r>
            <a:rPr lang="en-US" sz="1200" b="1" dirty="0"/>
            <a:t> </a:t>
          </a:r>
          <a:r>
            <a:rPr lang="en-US" sz="1200" b="1" dirty="0" err="1"/>
            <a:t>guiada</a:t>
          </a:r>
          <a:r>
            <a:rPr lang="en-US" sz="1200" b="1" dirty="0"/>
            <a:t> (</a:t>
          </a:r>
          <a:r>
            <a:rPr lang="en-US" sz="1200" b="1" dirty="0" err="1"/>
            <a:t>Rogoff</a:t>
          </a:r>
          <a:r>
            <a:rPr lang="en-US" sz="1200" b="1" dirty="0"/>
            <a:t>, 1993)</a:t>
          </a:r>
        </a:p>
      </dgm:t>
    </dgm:pt>
    <dgm:pt modelId="{8ECAB2DA-ABBB-4FFC-91AB-0D5A1C264444}" type="parTrans" cxnId="{393197EF-039F-4C23-9D78-486474069BE1}">
      <dgm:prSet/>
      <dgm:spPr/>
      <dgm:t>
        <a:bodyPr/>
        <a:lstStyle/>
        <a:p>
          <a:endParaRPr lang="es-AR"/>
        </a:p>
      </dgm:t>
    </dgm:pt>
    <dgm:pt modelId="{D049660F-B6C7-45B5-BC27-8067DADF86DE}" type="sibTrans" cxnId="{393197EF-039F-4C23-9D78-486474069BE1}">
      <dgm:prSet/>
      <dgm:spPr/>
      <dgm:t>
        <a:bodyPr/>
        <a:lstStyle/>
        <a:p>
          <a:endParaRPr lang="es-AR"/>
        </a:p>
      </dgm:t>
    </dgm:pt>
    <dgm:pt modelId="{0A8C146C-7E30-4A81-830A-DBC06D4DA644}">
      <dgm:prSet custT="1"/>
      <dgm:spPr/>
      <dgm:t>
        <a:bodyPr/>
        <a:lstStyle/>
        <a:p>
          <a:r>
            <a:rPr lang="en-US" sz="1600" b="1" dirty="0" err="1"/>
            <a:t>Mediación</a:t>
          </a:r>
          <a:r>
            <a:rPr lang="en-US" sz="1600" b="1" dirty="0"/>
            <a:t> del </a:t>
          </a:r>
          <a:r>
            <a:rPr lang="en-US" sz="1600" b="1" dirty="0" err="1"/>
            <a:t>adulto</a:t>
          </a:r>
          <a:r>
            <a:rPr lang="en-US" sz="1600" b="1" dirty="0"/>
            <a:t> para el </a:t>
          </a:r>
          <a:r>
            <a:rPr lang="en-US" sz="1600" b="1" dirty="0" err="1"/>
            <a:t>ensanchamiento</a:t>
          </a:r>
          <a:r>
            <a:rPr lang="en-US" sz="1600" b="1" dirty="0"/>
            <a:t> de la </a:t>
          </a:r>
          <a:r>
            <a:rPr lang="en-US" sz="1600" b="1" dirty="0" err="1"/>
            <a:t>plataforma</a:t>
          </a:r>
          <a:r>
            <a:rPr lang="en-US" sz="1600" b="1" dirty="0"/>
            <a:t> cultural a </a:t>
          </a:r>
          <a:r>
            <a:rPr lang="en-US" sz="1600" b="1" dirty="0" err="1"/>
            <a:t>través</a:t>
          </a:r>
          <a:r>
            <a:rPr lang="en-US" sz="1600" b="1" dirty="0"/>
            <a:t> de </a:t>
          </a:r>
          <a:r>
            <a:rPr lang="en-US" sz="1600" b="1" dirty="0" err="1"/>
            <a:t>situaciones</a:t>
          </a:r>
          <a:r>
            <a:rPr lang="en-US" sz="1600" b="1" dirty="0"/>
            <a:t> </a:t>
          </a:r>
          <a:r>
            <a:rPr lang="en-US" sz="1600" b="1" dirty="0" err="1"/>
            <a:t>comunicativas</a:t>
          </a:r>
          <a:r>
            <a:rPr lang="en-US" sz="1600" b="1" dirty="0"/>
            <a:t> </a:t>
          </a:r>
          <a:r>
            <a:rPr lang="en-US" sz="1600" b="1" dirty="0" err="1"/>
            <a:t>diversas</a:t>
          </a:r>
          <a:r>
            <a:rPr lang="en-US" sz="1600" b="1" dirty="0"/>
            <a:t>: </a:t>
          </a:r>
          <a:r>
            <a:rPr lang="en-US" sz="1600" b="1" dirty="0" err="1"/>
            <a:t>construcción</a:t>
          </a:r>
          <a:r>
            <a:rPr lang="en-US" sz="1600" b="1" dirty="0"/>
            <a:t> del </a:t>
          </a:r>
          <a:r>
            <a:rPr lang="en-US" sz="1600" b="1" dirty="0" err="1"/>
            <a:t>conocimiento</a:t>
          </a:r>
          <a:r>
            <a:rPr lang="en-US" sz="1600" b="1" dirty="0"/>
            <a:t> </a:t>
          </a:r>
          <a:r>
            <a:rPr lang="en-US" sz="1600" b="1" dirty="0" err="1"/>
            <a:t>colaborativo</a:t>
          </a:r>
          <a:r>
            <a:rPr lang="en-US" sz="1600" b="1" dirty="0"/>
            <a:t> (</a:t>
          </a:r>
          <a:r>
            <a:rPr lang="en-US" sz="1600" b="1" dirty="0" err="1"/>
            <a:t>complejidad</a:t>
          </a:r>
          <a:r>
            <a:rPr lang="en-US" sz="1600" b="1" dirty="0"/>
            <a:t> </a:t>
          </a:r>
          <a:r>
            <a:rPr lang="en-US" sz="1600" b="1" dirty="0" err="1"/>
            <a:t>creciente</a:t>
          </a:r>
          <a:r>
            <a:rPr lang="en-US" sz="1600" b="1" dirty="0"/>
            <a:t>). </a:t>
          </a:r>
        </a:p>
      </dgm:t>
    </dgm:pt>
    <dgm:pt modelId="{9F3DD291-F92A-4926-A6A1-9D5AC5208AA1}" type="parTrans" cxnId="{5277820C-B815-44A9-999B-1A4042699375}">
      <dgm:prSet/>
      <dgm:spPr/>
      <dgm:t>
        <a:bodyPr/>
        <a:lstStyle/>
        <a:p>
          <a:endParaRPr lang="es-AR"/>
        </a:p>
      </dgm:t>
    </dgm:pt>
    <dgm:pt modelId="{95BCB866-EF49-43EF-83C4-E1E8968BFEFF}" type="sibTrans" cxnId="{5277820C-B815-44A9-999B-1A4042699375}">
      <dgm:prSet/>
      <dgm:spPr/>
      <dgm:t>
        <a:bodyPr/>
        <a:lstStyle/>
        <a:p>
          <a:endParaRPr lang="es-AR"/>
        </a:p>
      </dgm:t>
    </dgm:pt>
    <dgm:pt modelId="{5ECD6690-F00A-4607-AE1C-03B1C5B57A4C}">
      <dgm:prSet custT="1"/>
      <dgm:spPr/>
      <dgm:t>
        <a:bodyPr/>
        <a:lstStyle/>
        <a:p>
          <a:r>
            <a:rPr lang="en-US" sz="1200" b="1" dirty="0" err="1"/>
            <a:t>Importancia</a:t>
          </a:r>
          <a:r>
            <a:rPr lang="en-US" sz="1200" b="1" dirty="0"/>
            <a:t> del </a:t>
          </a:r>
          <a:r>
            <a:rPr lang="en-US" sz="1200" b="1" dirty="0" err="1"/>
            <a:t>componente</a:t>
          </a:r>
          <a:r>
            <a:rPr lang="en-US" sz="1200" b="1" dirty="0"/>
            <a:t> </a:t>
          </a:r>
          <a:r>
            <a:rPr lang="en-US" sz="1200" b="1" dirty="0" err="1"/>
            <a:t>lúdico</a:t>
          </a:r>
          <a:r>
            <a:rPr lang="en-US" sz="1200" b="1" dirty="0"/>
            <a:t> a </a:t>
          </a:r>
          <a:r>
            <a:rPr lang="en-US" sz="1200" b="1" dirty="0" err="1"/>
            <a:t>través</a:t>
          </a:r>
          <a:r>
            <a:rPr lang="en-US" sz="1200" b="1" dirty="0"/>
            <a:t> del </a:t>
          </a:r>
          <a:r>
            <a:rPr lang="en-US" sz="1200" b="1" dirty="0" err="1"/>
            <a:t>juego</a:t>
          </a:r>
          <a:r>
            <a:rPr lang="en-US" sz="1200" b="1" dirty="0"/>
            <a:t> (Huizinga, 1987 y Sánchez </a:t>
          </a:r>
          <a:r>
            <a:rPr lang="en-US" sz="1200" b="1" dirty="0" err="1"/>
            <a:t>Benítez</a:t>
          </a:r>
          <a:r>
            <a:rPr lang="en-US" sz="1200" b="1" dirty="0"/>
            <a:t>, 2008).</a:t>
          </a:r>
          <a:endParaRPr lang="es-AR" sz="1200" b="1" dirty="0"/>
        </a:p>
      </dgm:t>
    </dgm:pt>
    <dgm:pt modelId="{0540F3DB-D128-41BE-A1A6-22E081D139D4}" type="parTrans" cxnId="{D6FD8447-83D2-4A30-BA73-7EC8D7A4520E}">
      <dgm:prSet/>
      <dgm:spPr/>
      <dgm:t>
        <a:bodyPr/>
        <a:lstStyle/>
        <a:p>
          <a:endParaRPr lang="es-AR"/>
        </a:p>
      </dgm:t>
    </dgm:pt>
    <dgm:pt modelId="{E314CD27-64A3-4F4F-955E-C3045402BCF8}" type="sibTrans" cxnId="{D6FD8447-83D2-4A30-BA73-7EC8D7A4520E}">
      <dgm:prSet/>
      <dgm:spPr/>
      <dgm:t>
        <a:bodyPr/>
        <a:lstStyle/>
        <a:p>
          <a:endParaRPr lang="es-AR"/>
        </a:p>
      </dgm:t>
    </dgm:pt>
    <dgm:pt modelId="{69F42392-7785-41D8-8F67-90977EEB1A22}" type="pres">
      <dgm:prSet presAssocID="{7C4ADE95-3C91-440A-8879-E17D2AA9EB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FE06C18-5AAC-4521-8FF9-09E2DA75CEA4}" type="pres">
      <dgm:prSet presAssocID="{3C833AD8-9562-48BB-9678-36CD7DE5E039}" presName="composite" presStyleCnt="0"/>
      <dgm:spPr/>
    </dgm:pt>
    <dgm:pt modelId="{5311F0FC-D57B-4552-A072-803A200ECDD9}" type="pres">
      <dgm:prSet presAssocID="{3C833AD8-9562-48BB-9678-36CD7DE5E039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483EDCE5-BBFE-4CF6-ABDD-CAADFD3130FE}" type="pres">
      <dgm:prSet presAssocID="{3C833AD8-9562-48BB-9678-36CD7DE5E039}" presName="desTx" presStyleLbl="alignAccFollowNode1" presStyleIdx="0" presStyleCnt="2">
        <dgm:presLayoutVars/>
      </dgm:prSet>
      <dgm:spPr/>
      <dgm:t>
        <a:bodyPr/>
        <a:lstStyle/>
        <a:p>
          <a:endParaRPr lang="es-AR"/>
        </a:p>
      </dgm:t>
    </dgm:pt>
    <dgm:pt modelId="{FEDD1031-AA4D-4431-8A24-A587EB1D8D12}" type="pres">
      <dgm:prSet presAssocID="{A905D4AA-FBB0-4667-B1CD-5D23CC2D1F1C}" presName="space" presStyleCnt="0"/>
      <dgm:spPr/>
    </dgm:pt>
    <dgm:pt modelId="{ABAA26D0-2CD9-4A6F-BE20-347AFF221FCA}" type="pres">
      <dgm:prSet presAssocID="{0A8C146C-7E30-4A81-830A-DBC06D4DA644}" presName="composite" presStyleCnt="0"/>
      <dgm:spPr/>
    </dgm:pt>
    <dgm:pt modelId="{BE7F9C60-4980-4B97-A28E-9434CF672C1E}" type="pres">
      <dgm:prSet presAssocID="{0A8C146C-7E30-4A81-830A-DBC06D4DA644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  <dgm:pt modelId="{5DE33552-D377-4EF1-AEAB-4C46C88CFDF6}" type="pres">
      <dgm:prSet presAssocID="{0A8C146C-7E30-4A81-830A-DBC06D4DA644}" presName="desTx" presStyleLbl="alignAccFollowNode1" presStyleIdx="1" presStyleCnt="2">
        <dgm:presLayoutVars/>
      </dgm:prSet>
      <dgm:spPr/>
      <dgm:t>
        <a:bodyPr/>
        <a:lstStyle/>
        <a:p>
          <a:endParaRPr lang="es-AR"/>
        </a:p>
      </dgm:t>
    </dgm:pt>
  </dgm:ptLst>
  <dgm:cxnLst>
    <dgm:cxn modelId="{D40F6725-F682-4889-82DA-AAAD2001B125}" type="presOf" srcId="{01141BCB-38B5-4FF8-82FD-796E8F3E7906}" destId="{483EDCE5-BBFE-4CF6-ABDD-CAADFD3130FE}" srcOrd="0" destOrd="1" presId="urn:microsoft.com/office/officeart/2016/7/layout/ChevronBlockProcess"/>
    <dgm:cxn modelId="{5277820C-B815-44A9-999B-1A4042699375}" srcId="{7C4ADE95-3C91-440A-8879-E17D2AA9EB63}" destId="{0A8C146C-7E30-4A81-830A-DBC06D4DA644}" srcOrd="1" destOrd="0" parTransId="{9F3DD291-F92A-4926-A6A1-9D5AC5208AA1}" sibTransId="{95BCB866-EF49-43EF-83C4-E1E8968BFEFF}"/>
    <dgm:cxn modelId="{5EEF57E9-87BA-436F-932B-80D74771F92E}" type="presOf" srcId="{7C4ADE95-3C91-440A-8879-E17D2AA9EB63}" destId="{69F42392-7785-41D8-8F67-90977EEB1A22}" srcOrd="0" destOrd="0" presId="urn:microsoft.com/office/officeart/2016/7/layout/ChevronBlockProcess"/>
    <dgm:cxn modelId="{CEF8FE36-4DCA-4445-944B-C8C97CF7AA7A}" type="presOf" srcId="{0A8C146C-7E30-4A81-830A-DBC06D4DA644}" destId="{BE7F9C60-4980-4B97-A28E-9434CF672C1E}" srcOrd="0" destOrd="0" presId="urn:microsoft.com/office/officeart/2016/7/layout/ChevronBlockProcess"/>
    <dgm:cxn modelId="{D6FD8447-83D2-4A30-BA73-7EC8D7A4520E}" srcId="{0A8C146C-7E30-4A81-830A-DBC06D4DA644}" destId="{5ECD6690-F00A-4607-AE1C-03B1C5B57A4C}" srcOrd="0" destOrd="0" parTransId="{0540F3DB-D128-41BE-A1A6-22E081D139D4}" sibTransId="{E314CD27-64A3-4F4F-955E-C3045402BCF8}"/>
    <dgm:cxn modelId="{2910F5FA-3FCC-4F65-95AD-B5CF66C17545}" type="presOf" srcId="{5ECD6690-F00A-4607-AE1C-03B1C5B57A4C}" destId="{5DE33552-D377-4EF1-AEAB-4C46C88CFDF6}" srcOrd="0" destOrd="0" presId="urn:microsoft.com/office/officeart/2016/7/layout/ChevronBlockProcess"/>
    <dgm:cxn modelId="{C978AA3F-2764-4B87-924C-57253CD026DC}" srcId="{3C833AD8-9562-48BB-9678-36CD7DE5E039}" destId="{092B0802-CEA8-4624-BE73-9AFC7821682D}" srcOrd="0" destOrd="0" parTransId="{510E2706-442A-46B3-ACA4-08D5ABEBA6E0}" sibTransId="{6249436D-0FA4-403E-BFBE-D693EF7C2419}"/>
    <dgm:cxn modelId="{393197EF-039F-4C23-9D78-486474069BE1}" srcId="{3C833AD8-9562-48BB-9678-36CD7DE5E039}" destId="{01141BCB-38B5-4FF8-82FD-796E8F3E7906}" srcOrd="1" destOrd="0" parTransId="{8ECAB2DA-ABBB-4FFC-91AB-0D5A1C264444}" sibTransId="{D049660F-B6C7-45B5-BC27-8067DADF86DE}"/>
    <dgm:cxn modelId="{18F4A2D1-0C18-41F3-9727-9224D332CF5D}" srcId="{7C4ADE95-3C91-440A-8879-E17D2AA9EB63}" destId="{3C833AD8-9562-48BB-9678-36CD7DE5E039}" srcOrd="0" destOrd="0" parTransId="{8CCA7A90-48F3-4EB8-924E-7BBEE851FE47}" sibTransId="{A905D4AA-FBB0-4667-B1CD-5D23CC2D1F1C}"/>
    <dgm:cxn modelId="{FD8FC166-99D0-418C-8931-50CC4B8B0684}" type="presOf" srcId="{092B0802-CEA8-4624-BE73-9AFC7821682D}" destId="{483EDCE5-BBFE-4CF6-ABDD-CAADFD3130FE}" srcOrd="0" destOrd="0" presId="urn:microsoft.com/office/officeart/2016/7/layout/ChevronBlockProcess"/>
    <dgm:cxn modelId="{5C0899B4-DE7A-4EC5-9B58-B93307491C04}" type="presOf" srcId="{3C833AD8-9562-48BB-9678-36CD7DE5E039}" destId="{5311F0FC-D57B-4552-A072-803A200ECDD9}" srcOrd="0" destOrd="0" presId="urn:microsoft.com/office/officeart/2016/7/layout/ChevronBlockProcess"/>
    <dgm:cxn modelId="{A97253F4-9FCE-469B-93A5-66C7AC6340BB}" type="presParOf" srcId="{69F42392-7785-41D8-8F67-90977EEB1A22}" destId="{9FE06C18-5AAC-4521-8FF9-09E2DA75CEA4}" srcOrd="0" destOrd="0" presId="urn:microsoft.com/office/officeart/2016/7/layout/ChevronBlockProcess"/>
    <dgm:cxn modelId="{3DE92D84-1306-485C-AE32-F2DF24B43670}" type="presParOf" srcId="{9FE06C18-5AAC-4521-8FF9-09E2DA75CEA4}" destId="{5311F0FC-D57B-4552-A072-803A200ECDD9}" srcOrd="0" destOrd="0" presId="urn:microsoft.com/office/officeart/2016/7/layout/ChevronBlockProcess"/>
    <dgm:cxn modelId="{287A69BB-EF60-42D7-8CB0-204BF83502C9}" type="presParOf" srcId="{9FE06C18-5AAC-4521-8FF9-09E2DA75CEA4}" destId="{483EDCE5-BBFE-4CF6-ABDD-CAADFD3130FE}" srcOrd="1" destOrd="0" presId="urn:microsoft.com/office/officeart/2016/7/layout/ChevronBlockProcess"/>
    <dgm:cxn modelId="{FAC2C886-0A9A-484E-996D-DB9F3C8DAFDB}" type="presParOf" srcId="{69F42392-7785-41D8-8F67-90977EEB1A22}" destId="{FEDD1031-AA4D-4431-8A24-A587EB1D8D12}" srcOrd="1" destOrd="0" presId="urn:microsoft.com/office/officeart/2016/7/layout/ChevronBlockProcess"/>
    <dgm:cxn modelId="{50035CF6-DC60-414C-A114-2C075C3F04C9}" type="presParOf" srcId="{69F42392-7785-41D8-8F67-90977EEB1A22}" destId="{ABAA26D0-2CD9-4A6F-BE20-347AFF221FCA}" srcOrd="2" destOrd="0" presId="urn:microsoft.com/office/officeart/2016/7/layout/ChevronBlockProcess"/>
    <dgm:cxn modelId="{9BC0D0AD-93E5-4870-8475-548E48F214F5}" type="presParOf" srcId="{ABAA26D0-2CD9-4A6F-BE20-347AFF221FCA}" destId="{BE7F9C60-4980-4B97-A28E-9434CF672C1E}" srcOrd="0" destOrd="0" presId="urn:microsoft.com/office/officeart/2016/7/layout/ChevronBlockProcess"/>
    <dgm:cxn modelId="{FA07642D-07CA-4DE5-A88D-3D9F8527EFFA}" type="presParOf" srcId="{ABAA26D0-2CD9-4A6F-BE20-347AFF221FCA}" destId="{5DE33552-D377-4EF1-AEAB-4C46C88CFDF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0B87E9-5A41-4408-B36E-88DCD452A867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C9D92D2-B53A-41C1-809E-007D60C23C6C}">
      <dgm:prSet custT="1"/>
      <dgm:spPr/>
      <dgm:t>
        <a:bodyPr/>
        <a:lstStyle/>
        <a:p>
          <a:pPr algn="ctr"/>
          <a:r>
            <a:rPr lang="es-AR" sz="1600" b="1" dirty="0"/>
            <a:t>Objetivo: </a:t>
          </a:r>
          <a:r>
            <a:rPr lang="es-AR" sz="1600" b="1" dirty="0" err="1"/>
            <a:t>renarrar</a:t>
          </a:r>
          <a:r>
            <a:rPr lang="es-AR" sz="1600" b="1" dirty="0"/>
            <a:t> los textos con apoyo del mediador docente (aporta datos, conectores y detalles que permiten que avance la acción).</a:t>
          </a:r>
          <a:endParaRPr lang="en-US" sz="1600" b="1" dirty="0"/>
        </a:p>
      </dgm:t>
    </dgm:pt>
    <dgm:pt modelId="{5D528E8D-24B3-4763-BBBE-7B3B5FFAD968}" type="parTrans" cxnId="{154F7189-DC33-4BF9-912D-79458B86F3D0}">
      <dgm:prSet/>
      <dgm:spPr/>
      <dgm:t>
        <a:bodyPr/>
        <a:lstStyle/>
        <a:p>
          <a:pPr algn="ctr"/>
          <a:endParaRPr lang="en-US"/>
        </a:p>
      </dgm:t>
    </dgm:pt>
    <dgm:pt modelId="{64C351E0-5F93-4BA4-B9B9-26AD0B32D198}" type="sibTrans" cxnId="{154F7189-DC33-4BF9-912D-79458B86F3D0}">
      <dgm:prSet phldrT="1" phldr="0"/>
      <dgm:spPr/>
      <dgm:t>
        <a:bodyPr/>
        <a:lstStyle/>
        <a:p>
          <a:pPr algn="ctr"/>
          <a:r>
            <a:rPr lang="en-US" dirty="0"/>
            <a:t>1</a:t>
          </a:r>
        </a:p>
      </dgm:t>
    </dgm:pt>
    <dgm:pt modelId="{3A3818F7-6121-4EDD-8B19-2E010E3472C2}">
      <dgm:prSet custT="1"/>
      <dgm:spPr/>
      <dgm:t>
        <a:bodyPr/>
        <a:lstStyle/>
        <a:p>
          <a:pPr algn="ctr"/>
          <a:r>
            <a:rPr lang="es-AR" sz="1600" b="1" dirty="0"/>
            <a:t>Mediador docente:</a:t>
          </a:r>
          <a:endParaRPr lang="en-US" sz="1600" b="1" dirty="0"/>
        </a:p>
      </dgm:t>
    </dgm:pt>
    <dgm:pt modelId="{F6BF9739-F43E-43BF-8730-A058B3B16144}" type="parTrans" cxnId="{8009D2C8-1211-4A66-81CE-6EE4D4465DDD}">
      <dgm:prSet/>
      <dgm:spPr/>
      <dgm:t>
        <a:bodyPr/>
        <a:lstStyle/>
        <a:p>
          <a:pPr algn="ctr"/>
          <a:endParaRPr lang="en-US"/>
        </a:p>
      </dgm:t>
    </dgm:pt>
    <dgm:pt modelId="{5CB11F57-077E-47F5-8C7D-878F1FBC7585}" type="sibTrans" cxnId="{8009D2C8-1211-4A66-81CE-6EE4D4465DDD}">
      <dgm:prSet phldrT="2" phldr="0"/>
      <dgm:spPr/>
      <dgm:t>
        <a:bodyPr/>
        <a:lstStyle/>
        <a:p>
          <a:pPr algn="ctr"/>
          <a:r>
            <a:rPr lang="en-US" dirty="0"/>
            <a:t>2</a:t>
          </a:r>
        </a:p>
      </dgm:t>
    </dgm:pt>
    <dgm:pt modelId="{651E1F84-EABD-41AD-A038-03F871F0A71B}">
      <dgm:prSet custT="1"/>
      <dgm:spPr/>
      <dgm:t>
        <a:bodyPr/>
        <a:lstStyle/>
        <a:p>
          <a:pPr algn="l"/>
          <a:r>
            <a:rPr lang="es-AR" sz="1600" b="1" dirty="0"/>
            <a:t>Antes: recupera lo escuchado a través de preguntas.</a:t>
          </a:r>
          <a:endParaRPr lang="en-US" sz="1600" b="1" dirty="0"/>
        </a:p>
      </dgm:t>
    </dgm:pt>
    <dgm:pt modelId="{C4AEB6C0-D452-436B-8E2A-FD7D7D3C83F8}" type="parTrans" cxnId="{B245B3D4-1BB5-461D-B172-5D31A6B03E3B}">
      <dgm:prSet/>
      <dgm:spPr/>
      <dgm:t>
        <a:bodyPr/>
        <a:lstStyle/>
        <a:p>
          <a:pPr algn="ctr"/>
          <a:endParaRPr lang="en-US"/>
        </a:p>
      </dgm:t>
    </dgm:pt>
    <dgm:pt modelId="{6C77D8DB-B82F-48CB-83EA-5F680A47DE42}" type="sibTrans" cxnId="{B245B3D4-1BB5-461D-B172-5D31A6B03E3B}">
      <dgm:prSet/>
      <dgm:spPr/>
      <dgm:t>
        <a:bodyPr/>
        <a:lstStyle/>
        <a:p>
          <a:pPr algn="ctr"/>
          <a:endParaRPr lang="en-US"/>
        </a:p>
      </dgm:t>
    </dgm:pt>
    <dgm:pt modelId="{AEBA5DC8-463A-4297-A5C4-2993CE8B2244}">
      <dgm:prSet custT="1"/>
      <dgm:spPr/>
      <dgm:t>
        <a:bodyPr/>
        <a:lstStyle/>
        <a:p>
          <a:pPr algn="l"/>
          <a:r>
            <a:rPr lang="es-AR" sz="1600" b="1" dirty="0"/>
            <a:t>Durante: recupera palabras no frecuentes y las desambigua con ayuda de los niños.</a:t>
          </a:r>
          <a:endParaRPr lang="en-US" sz="1600" b="1" dirty="0"/>
        </a:p>
      </dgm:t>
    </dgm:pt>
    <dgm:pt modelId="{E8B899E4-9F9E-4B40-AD0A-F39B9CD15F23}" type="parTrans" cxnId="{45D06B72-B699-404D-A325-0F7A95B3A230}">
      <dgm:prSet/>
      <dgm:spPr/>
      <dgm:t>
        <a:bodyPr/>
        <a:lstStyle/>
        <a:p>
          <a:pPr algn="ctr"/>
          <a:endParaRPr lang="en-US"/>
        </a:p>
      </dgm:t>
    </dgm:pt>
    <dgm:pt modelId="{AD6F51D3-74B4-4655-B253-6085EFC3F487}" type="sibTrans" cxnId="{45D06B72-B699-404D-A325-0F7A95B3A230}">
      <dgm:prSet/>
      <dgm:spPr/>
      <dgm:t>
        <a:bodyPr/>
        <a:lstStyle/>
        <a:p>
          <a:pPr algn="ctr"/>
          <a:endParaRPr lang="en-US"/>
        </a:p>
      </dgm:t>
    </dgm:pt>
    <dgm:pt modelId="{5C62E3B3-6DE4-4EBF-AC57-A70BA6398633}">
      <dgm:prSet custT="1"/>
      <dgm:spPr/>
      <dgm:t>
        <a:bodyPr/>
        <a:lstStyle/>
        <a:p>
          <a:pPr algn="l"/>
          <a:r>
            <a:rPr lang="es-AR" sz="1600" b="1" dirty="0"/>
            <a:t>Después: reconstrucción del texto por parte de los niños (secuencia textual y oralidad).</a:t>
          </a:r>
          <a:endParaRPr lang="en-US" sz="1600" b="1" dirty="0"/>
        </a:p>
      </dgm:t>
    </dgm:pt>
    <dgm:pt modelId="{51B3DB5C-559B-4C34-9EC6-0A56DE199C79}" type="parTrans" cxnId="{042D21E7-7EF8-4274-B446-1BDF642C2D20}">
      <dgm:prSet/>
      <dgm:spPr/>
      <dgm:t>
        <a:bodyPr/>
        <a:lstStyle/>
        <a:p>
          <a:pPr algn="ctr"/>
          <a:endParaRPr lang="en-US"/>
        </a:p>
      </dgm:t>
    </dgm:pt>
    <dgm:pt modelId="{CF25842F-A605-46AD-B90D-8860264E2525}" type="sibTrans" cxnId="{042D21E7-7EF8-4274-B446-1BDF642C2D20}">
      <dgm:prSet/>
      <dgm:spPr/>
      <dgm:t>
        <a:bodyPr/>
        <a:lstStyle/>
        <a:p>
          <a:pPr algn="ctr"/>
          <a:endParaRPr lang="en-US"/>
        </a:p>
      </dgm:t>
    </dgm:pt>
    <dgm:pt modelId="{A1572DBC-66F1-4EC0-A77F-E6384F9911D9}" type="pres">
      <dgm:prSet presAssocID="{F60B87E9-5A41-4408-B36E-88DCD452A8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5C384C3-1567-49BC-ACCA-133DD990DAB9}" type="pres">
      <dgm:prSet presAssocID="{6C9D92D2-B53A-41C1-809E-007D60C23C6C}" presName="compositeNode" presStyleCnt="0"/>
      <dgm:spPr/>
    </dgm:pt>
    <dgm:pt modelId="{3378B54B-CD55-4D9E-A372-2F3C64C7D793}" type="pres">
      <dgm:prSet presAssocID="{6C9D92D2-B53A-41C1-809E-007D60C23C6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8445AA6-C151-4FAB-920B-434C83C38CCF}" type="pres">
      <dgm:prSet presAssocID="{6C9D92D2-B53A-41C1-809E-007D60C23C6C}" presName="parSh" presStyleCnt="0"/>
      <dgm:spPr/>
    </dgm:pt>
    <dgm:pt modelId="{F77F997B-98CB-484F-8569-45DEBEC8217E}" type="pres">
      <dgm:prSet presAssocID="{6C9D92D2-B53A-41C1-809E-007D60C23C6C}" presName="lineNode" presStyleLbl="alignAccFollowNode1" presStyleIdx="0" presStyleCnt="6"/>
      <dgm:spPr/>
    </dgm:pt>
    <dgm:pt modelId="{1D04EC4B-7437-46E4-8D9E-640815E58604}" type="pres">
      <dgm:prSet presAssocID="{6C9D92D2-B53A-41C1-809E-007D60C23C6C}" presName="lineArrowNode" presStyleLbl="alignAccFollowNode1" presStyleIdx="1" presStyleCnt="6"/>
      <dgm:spPr/>
    </dgm:pt>
    <dgm:pt modelId="{645348C8-35D0-4D08-9EED-7EE8315C05D8}" type="pres">
      <dgm:prSet presAssocID="{64C351E0-5F93-4BA4-B9B9-26AD0B32D198}" presName="sibTransNodeCircle" presStyleLbl="alignNode1" presStyleIdx="0" presStyleCnt="2" custLinFactX="202895" custLinFactY="-1040662" custLinFactNeighborX="300000" custLinFactNeighborY="-1100000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01FEBA04-2FC3-400C-82E2-5947EF48C1B7}" type="pres">
      <dgm:prSet presAssocID="{64C351E0-5F93-4BA4-B9B9-26AD0B32D198}" presName="spacerBetweenCircleAndCallout" presStyleCnt="0">
        <dgm:presLayoutVars/>
      </dgm:prSet>
      <dgm:spPr/>
    </dgm:pt>
    <dgm:pt modelId="{B94F2E78-8D63-4C79-B2EA-7ACA62E235F6}" type="pres">
      <dgm:prSet presAssocID="{6C9D92D2-B53A-41C1-809E-007D60C23C6C}" presName="node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FDD96A-643E-4457-8818-C38BCFC05C06}" type="pres">
      <dgm:prSet presAssocID="{64C351E0-5F93-4BA4-B9B9-26AD0B32D198}" presName="sibTransComposite" presStyleCnt="0"/>
      <dgm:spPr/>
    </dgm:pt>
    <dgm:pt modelId="{0952D9BC-90C2-44EB-A0CE-4E7213B41DB9}" type="pres">
      <dgm:prSet presAssocID="{3A3818F7-6121-4EDD-8B19-2E010E3472C2}" presName="compositeNode" presStyleCnt="0"/>
      <dgm:spPr/>
    </dgm:pt>
    <dgm:pt modelId="{84C6C63A-0224-43F4-B294-3403A6E79D12}" type="pres">
      <dgm:prSet presAssocID="{3A3818F7-6121-4EDD-8B19-2E010E3472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59F1986-9AF4-4C8E-88B3-2C7BE5500D72}" type="pres">
      <dgm:prSet presAssocID="{3A3818F7-6121-4EDD-8B19-2E010E3472C2}" presName="parSh" presStyleCnt="0"/>
      <dgm:spPr/>
    </dgm:pt>
    <dgm:pt modelId="{9EF8E88F-DCE8-4DCE-A421-B10889E26E46}" type="pres">
      <dgm:prSet presAssocID="{3A3818F7-6121-4EDD-8B19-2E010E3472C2}" presName="lineNode" presStyleLbl="alignAccFollowNode1" presStyleIdx="3" presStyleCnt="6"/>
      <dgm:spPr/>
    </dgm:pt>
    <dgm:pt modelId="{4E0C979F-4313-418B-ADF6-505035D9DEFC}" type="pres">
      <dgm:prSet presAssocID="{3A3818F7-6121-4EDD-8B19-2E010E3472C2}" presName="lineArrowNode" presStyleLbl="alignAccFollowNode1" presStyleIdx="4" presStyleCnt="6"/>
      <dgm:spPr/>
    </dgm:pt>
    <dgm:pt modelId="{F5B19BD9-54B3-4E6E-95A5-CEBE4B3C948B}" type="pres">
      <dgm:prSet presAssocID="{5CB11F57-077E-47F5-8C7D-878F1FBC7585}" presName="sibTransNodeCircle" presStyleLbl="alignNode1" presStyleIdx="1" presStyleCnt="2" custLinFactY="-800000" custLinFactNeighborX="5383" custLinFactNeighborY="-825164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9956012E-9201-45F7-AFA2-59AC90CA85C1}" type="pres">
      <dgm:prSet presAssocID="{5CB11F57-077E-47F5-8C7D-878F1FBC7585}" presName="spacerBetweenCircleAndCallout" presStyleCnt="0">
        <dgm:presLayoutVars/>
      </dgm:prSet>
      <dgm:spPr/>
    </dgm:pt>
    <dgm:pt modelId="{9ADD5805-6178-4CC9-8E54-1B67D8C4128F}" type="pres">
      <dgm:prSet presAssocID="{3A3818F7-6121-4EDD-8B19-2E010E3472C2}" presName="nodeText" presStyleLbl="alignAccFollowNode1" presStyleIdx="5" presStyleCnt="6" custScaleX="136967" custScaleY="100000" custLinFactNeighborX="313" custLinFactNeighborY="-80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1B07284-E746-4887-A6EB-A082002F3FAF}" type="presOf" srcId="{F60B87E9-5A41-4408-B36E-88DCD452A867}" destId="{A1572DBC-66F1-4EC0-A77F-E6384F9911D9}" srcOrd="0" destOrd="0" presId="urn:microsoft.com/office/officeart/2016/7/layout/LinearArrowProcessNumbered"/>
    <dgm:cxn modelId="{45D06B72-B699-404D-A325-0F7A95B3A230}" srcId="{3A3818F7-6121-4EDD-8B19-2E010E3472C2}" destId="{AEBA5DC8-463A-4297-A5C4-2993CE8B2244}" srcOrd="1" destOrd="0" parTransId="{E8B899E4-9F9E-4B40-AD0A-F39B9CD15F23}" sibTransId="{AD6F51D3-74B4-4655-B253-6085EFC3F487}"/>
    <dgm:cxn modelId="{1430678F-AC36-4BFC-978F-E1905FB1D31C}" type="presOf" srcId="{6C9D92D2-B53A-41C1-809E-007D60C23C6C}" destId="{B94F2E78-8D63-4C79-B2EA-7ACA62E235F6}" srcOrd="0" destOrd="0" presId="urn:microsoft.com/office/officeart/2016/7/layout/LinearArrowProcessNumbered"/>
    <dgm:cxn modelId="{042D21E7-7EF8-4274-B446-1BDF642C2D20}" srcId="{3A3818F7-6121-4EDD-8B19-2E010E3472C2}" destId="{5C62E3B3-6DE4-4EBF-AC57-A70BA6398633}" srcOrd="2" destOrd="0" parTransId="{51B3DB5C-559B-4C34-9EC6-0A56DE199C79}" sibTransId="{CF25842F-A605-46AD-B90D-8860264E2525}"/>
    <dgm:cxn modelId="{A5DAFC41-C080-4D35-9605-788FB624CE11}" type="presOf" srcId="{5C62E3B3-6DE4-4EBF-AC57-A70BA6398633}" destId="{9ADD5805-6178-4CC9-8E54-1B67D8C4128F}" srcOrd="0" destOrd="3" presId="urn:microsoft.com/office/officeart/2016/7/layout/LinearArrowProcessNumbered"/>
    <dgm:cxn modelId="{154F7189-DC33-4BF9-912D-79458B86F3D0}" srcId="{F60B87E9-5A41-4408-B36E-88DCD452A867}" destId="{6C9D92D2-B53A-41C1-809E-007D60C23C6C}" srcOrd="0" destOrd="0" parTransId="{5D528E8D-24B3-4763-BBBE-7B3B5FFAD968}" sibTransId="{64C351E0-5F93-4BA4-B9B9-26AD0B32D198}"/>
    <dgm:cxn modelId="{426F0112-C274-4F74-B62B-6A00896EDEF9}" type="presOf" srcId="{5CB11F57-077E-47F5-8C7D-878F1FBC7585}" destId="{F5B19BD9-54B3-4E6E-95A5-CEBE4B3C948B}" srcOrd="0" destOrd="0" presId="urn:microsoft.com/office/officeart/2016/7/layout/LinearArrowProcessNumbered"/>
    <dgm:cxn modelId="{1E9B15CF-1DBD-452D-BD2F-90C56BD5569B}" type="presOf" srcId="{3A3818F7-6121-4EDD-8B19-2E010E3472C2}" destId="{9ADD5805-6178-4CC9-8E54-1B67D8C4128F}" srcOrd="0" destOrd="0" presId="urn:microsoft.com/office/officeart/2016/7/layout/LinearArrowProcessNumbered"/>
    <dgm:cxn modelId="{FA6C99E3-5DFA-483C-8225-D5A66D41167B}" type="presOf" srcId="{64C351E0-5F93-4BA4-B9B9-26AD0B32D198}" destId="{645348C8-35D0-4D08-9EED-7EE8315C05D8}" srcOrd="0" destOrd="0" presId="urn:microsoft.com/office/officeart/2016/7/layout/LinearArrowProcessNumbered"/>
    <dgm:cxn modelId="{CEBAAA47-3B89-41A5-98CE-34AE18C8EFD7}" type="presOf" srcId="{AEBA5DC8-463A-4297-A5C4-2993CE8B2244}" destId="{9ADD5805-6178-4CC9-8E54-1B67D8C4128F}" srcOrd="0" destOrd="2" presId="urn:microsoft.com/office/officeart/2016/7/layout/LinearArrowProcessNumbered"/>
    <dgm:cxn modelId="{D195DD58-7C0A-4E7F-96EB-E8FC4FEC1016}" type="presOf" srcId="{651E1F84-EABD-41AD-A038-03F871F0A71B}" destId="{9ADD5805-6178-4CC9-8E54-1B67D8C4128F}" srcOrd="0" destOrd="1" presId="urn:microsoft.com/office/officeart/2016/7/layout/LinearArrowProcessNumbered"/>
    <dgm:cxn modelId="{B245B3D4-1BB5-461D-B172-5D31A6B03E3B}" srcId="{3A3818F7-6121-4EDD-8B19-2E010E3472C2}" destId="{651E1F84-EABD-41AD-A038-03F871F0A71B}" srcOrd="0" destOrd="0" parTransId="{C4AEB6C0-D452-436B-8E2A-FD7D7D3C83F8}" sibTransId="{6C77D8DB-B82F-48CB-83EA-5F680A47DE42}"/>
    <dgm:cxn modelId="{8009D2C8-1211-4A66-81CE-6EE4D4465DDD}" srcId="{F60B87E9-5A41-4408-B36E-88DCD452A867}" destId="{3A3818F7-6121-4EDD-8B19-2E010E3472C2}" srcOrd="1" destOrd="0" parTransId="{F6BF9739-F43E-43BF-8730-A058B3B16144}" sibTransId="{5CB11F57-077E-47F5-8C7D-878F1FBC7585}"/>
    <dgm:cxn modelId="{5C821D96-6D3B-46BE-BCF7-460139385EBB}" type="presParOf" srcId="{A1572DBC-66F1-4EC0-A77F-E6384F9911D9}" destId="{25C384C3-1567-49BC-ACCA-133DD990DAB9}" srcOrd="0" destOrd="0" presId="urn:microsoft.com/office/officeart/2016/7/layout/LinearArrowProcessNumbered"/>
    <dgm:cxn modelId="{0103DC12-15B9-4258-9324-506744D8BC74}" type="presParOf" srcId="{25C384C3-1567-49BC-ACCA-133DD990DAB9}" destId="{3378B54B-CD55-4D9E-A372-2F3C64C7D793}" srcOrd="0" destOrd="0" presId="urn:microsoft.com/office/officeart/2016/7/layout/LinearArrowProcessNumbered"/>
    <dgm:cxn modelId="{A05E98E1-6B98-45EC-A01C-753BD877674F}" type="presParOf" srcId="{25C384C3-1567-49BC-ACCA-133DD990DAB9}" destId="{88445AA6-C151-4FAB-920B-434C83C38CCF}" srcOrd="1" destOrd="0" presId="urn:microsoft.com/office/officeart/2016/7/layout/LinearArrowProcessNumbered"/>
    <dgm:cxn modelId="{3433B561-6E04-4263-94E1-19199B93ED91}" type="presParOf" srcId="{88445AA6-C151-4FAB-920B-434C83C38CCF}" destId="{F77F997B-98CB-484F-8569-45DEBEC8217E}" srcOrd="0" destOrd="0" presId="urn:microsoft.com/office/officeart/2016/7/layout/LinearArrowProcessNumbered"/>
    <dgm:cxn modelId="{EA65EEEC-E350-42ED-A656-7322DA036CC2}" type="presParOf" srcId="{88445AA6-C151-4FAB-920B-434C83C38CCF}" destId="{1D04EC4B-7437-46E4-8D9E-640815E58604}" srcOrd="1" destOrd="0" presId="urn:microsoft.com/office/officeart/2016/7/layout/LinearArrowProcessNumbered"/>
    <dgm:cxn modelId="{38A14583-7B69-405B-8B8B-3D5D625B790F}" type="presParOf" srcId="{88445AA6-C151-4FAB-920B-434C83C38CCF}" destId="{645348C8-35D0-4D08-9EED-7EE8315C05D8}" srcOrd="2" destOrd="0" presId="urn:microsoft.com/office/officeart/2016/7/layout/LinearArrowProcessNumbered"/>
    <dgm:cxn modelId="{00CDE06C-AFF1-4D0D-92EC-213F1E2AFDB2}" type="presParOf" srcId="{88445AA6-C151-4FAB-920B-434C83C38CCF}" destId="{01FEBA04-2FC3-400C-82E2-5947EF48C1B7}" srcOrd="3" destOrd="0" presId="urn:microsoft.com/office/officeart/2016/7/layout/LinearArrowProcessNumbered"/>
    <dgm:cxn modelId="{AE6E52C5-C8DA-4720-A931-0CE555DAC3B7}" type="presParOf" srcId="{25C384C3-1567-49BC-ACCA-133DD990DAB9}" destId="{B94F2E78-8D63-4C79-B2EA-7ACA62E235F6}" srcOrd="2" destOrd="0" presId="urn:microsoft.com/office/officeart/2016/7/layout/LinearArrowProcessNumbered"/>
    <dgm:cxn modelId="{B0F43E83-5E96-4225-B4D9-19D7E2AC467C}" type="presParOf" srcId="{A1572DBC-66F1-4EC0-A77F-E6384F9911D9}" destId="{EFFDD96A-643E-4457-8818-C38BCFC05C06}" srcOrd="1" destOrd="0" presId="urn:microsoft.com/office/officeart/2016/7/layout/LinearArrowProcessNumbered"/>
    <dgm:cxn modelId="{0F2B5355-319C-419E-9E8D-A4975AF0C90C}" type="presParOf" srcId="{A1572DBC-66F1-4EC0-A77F-E6384F9911D9}" destId="{0952D9BC-90C2-44EB-A0CE-4E7213B41DB9}" srcOrd="2" destOrd="0" presId="urn:microsoft.com/office/officeart/2016/7/layout/LinearArrowProcessNumbered"/>
    <dgm:cxn modelId="{F6F51DF4-6B47-43B4-8963-F13124B6F7CC}" type="presParOf" srcId="{0952D9BC-90C2-44EB-A0CE-4E7213B41DB9}" destId="{84C6C63A-0224-43F4-B294-3403A6E79D12}" srcOrd="0" destOrd="0" presId="urn:microsoft.com/office/officeart/2016/7/layout/LinearArrowProcessNumbered"/>
    <dgm:cxn modelId="{A4E9EDE4-38F8-41F4-B288-21041B856E5E}" type="presParOf" srcId="{0952D9BC-90C2-44EB-A0CE-4E7213B41DB9}" destId="{F59F1986-9AF4-4C8E-88B3-2C7BE5500D72}" srcOrd="1" destOrd="0" presId="urn:microsoft.com/office/officeart/2016/7/layout/LinearArrowProcessNumbered"/>
    <dgm:cxn modelId="{E0913AA4-D4AD-4E21-9882-3EA62717DA04}" type="presParOf" srcId="{F59F1986-9AF4-4C8E-88B3-2C7BE5500D72}" destId="{9EF8E88F-DCE8-4DCE-A421-B10889E26E46}" srcOrd="0" destOrd="0" presId="urn:microsoft.com/office/officeart/2016/7/layout/LinearArrowProcessNumbered"/>
    <dgm:cxn modelId="{61D1A531-1C2B-49DD-8E89-CCF8DADF39EB}" type="presParOf" srcId="{F59F1986-9AF4-4C8E-88B3-2C7BE5500D72}" destId="{4E0C979F-4313-418B-ADF6-505035D9DEFC}" srcOrd="1" destOrd="0" presId="urn:microsoft.com/office/officeart/2016/7/layout/LinearArrowProcessNumbered"/>
    <dgm:cxn modelId="{04B5398E-461E-459E-B25B-9F50A424F700}" type="presParOf" srcId="{F59F1986-9AF4-4C8E-88B3-2C7BE5500D72}" destId="{F5B19BD9-54B3-4E6E-95A5-CEBE4B3C948B}" srcOrd="2" destOrd="0" presId="urn:microsoft.com/office/officeart/2016/7/layout/LinearArrowProcessNumbered"/>
    <dgm:cxn modelId="{E964ED1B-EC98-43F8-A795-2F4D91E94893}" type="presParOf" srcId="{F59F1986-9AF4-4C8E-88B3-2C7BE5500D72}" destId="{9956012E-9201-45F7-AFA2-59AC90CA85C1}" srcOrd="3" destOrd="0" presId="urn:microsoft.com/office/officeart/2016/7/layout/LinearArrowProcessNumbered"/>
    <dgm:cxn modelId="{F36D9A55-CB1A-4069-B0C1-455CDABF4A02}" type="presParOf" srcId="{0952D9BC-90C2-44EB-A0CE-4E7213B41DB9}" destId="{9ADD5805-6178-4CC9-8E54-1B67D8C4128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0B87E9-5A41-4408-B36E-88DCD452A867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106AF44-776B-46D3-9197-F612434B2588}">
      <dgm:prSet custT="1"/>
      <dgm:spPr/>
      <dgm:t>
        <a:bodyPr/>
        <a:lstStyle/>
        <a:p>
          <a:r>
            <a:rPr lang="es-AR" sz="1600" b="1" dirty="0"/>
            <a:t>Objetivo: Comprender textos “haciendo que leen”. Simulación de la lectura.</a:t>
          </a:r>
        </a:p>
      </dgm:t>
    </dgm:pt>
    <dgm:pt modelId="{29149C2D-8676-4488-A46B-669DE8C5CDA5}" type="parTrans" cxnId="{CBA6E1A8-6881-4261-B56B-51B8E5BEA24F}">
      <dgm:prSet/>
      <dgm:spPr/>
      <dgm:t>
        <a:bodyPr/>
        <a:lstStyle/>
        <a:p>
          <a:endParaRPr lang="es-AR"/>
        </a:p>
      </dgm:t>
    </dgm:pt>
    <dgm:pt modelId="{0612E80D-A061-448F-9A34-7D5F59C2B2CE}" type="sibTrans" cxnId="{CBA6E1A8-6881-4261-B56B-51B8E5BEA24F}">
      <dgm:prSet phldrT="1" phldr="0"/>
      <dgm:spPr/>
      <dgm:t>
        <a:bodyPr/>
        <a:lstStyle/>
        <a:p>
          <a:r>
            <a:rPr lang="es-AR"/>
            <a:t>1</a:t>
          </a:r>
        </a:p>
      </dgm:t>
    </dgm:pt>
    <dgm:pt modelId="{EA197AC5-226A-4D7D-AD62-83525C07A4DB}">
      <dgm:prSet custT="1"/>
      <dgm:spPr/>
      <dgm:t>
        <a:bodyPr/>
        <a:lstStyle/>
        <a:p>
          <a:r>
            <a:rPr lang="es-AR" sz="1600" b="1" dirty="0">
              <a:solidFill>
                <a:schemeClr val="tx1"/>
              </a:solidFill>
            </a:rPr>
            <a:t>En principio los niños repiten los fragmentos en eco y siguen la lectura del docente con la vista y el dedo. </a:t>
          </a:r>
        </a:p>
      </dgm:t>
    </dgm:pt>
    <dgm:pt modelId="{6A5073D0-21ED-4D00-86C7-CC5DCDD329D0}" type="parTrans" cxnId="{2C3C1D5F-ED88-444A-BFDB-1A2D2D04AFA7}">
      <dgm:prSet/>
      <dgm:spPr/>
      <dgm:t>
        <a:bodyPr/>
        <a:lstStyle/>
        <a:p>
          <a:endParaRPr lang="es-AR"/>
        </a:p>
      </dgm:t>
    </dgm:pt>
    <dgm:pt modelId="{17316D7B-3277-405C-AFA7-1A73FFD7C864}" type="sibTrans" cxnId="{2C3C1D5F-ED88-444A-BFDB-1A2D2D04AFA7}">
      <dgm:prSet phldrT="2" phldr="0"/>
      <dgm:spPr/>
      <dgm:t>
        <a:bodyPr/>
        <a:lstStyle/>
        <a:p>
          <a:r>
            <a:rPr lang="es-AR"/>
            <a:t>2</a:t>
          </a:r>
        </a:p>
      </dgm:t>
    </dgm:pt>
    <dgm:pt modelId="{35945375-0EE5-42CB-8F3F-F4C9F0E3A0DD}">
      <dgm:prSet custT="1"/>
      <dgm:spPr/>
      <dgm:t>
        <a:bodyPr/>
        <a:lstStyle/>
        <a:p>
          <a:r>
            <a:rPr lang="es-AR" sz="1400" b="1" dirty="0"/>
            <a:t>Mediador docente:</a:t>
          </a:r>
        </a:p>
      </dgm:t>
    </dgm:pt>
    <dgm:pt modelId="{16F8129E-331C-470C-AA11-5571EA6CB8C1}" type="parTrans" cxnId="{250D1025-1DCC-4F32-B97F-F1CD69FF8923}">
      <dgm:prSet/>
      <dgm:spPr/>
      <dgm:t>
        <a:bodyPr/>
        <a:lstStyle/>
        <a:p>
          <a:endParaRPr lang="es-AR"/>
        </a:p>
      </dgm:t>
    </dgm:pt>
    <dgm:pt modelId="{4AF4DA02-03E5-4269-8097-41012C08EC78}" type="sibTrans" cxnId="{250D1025-1DCC-4F32-B97F-F1CD69FF8923}">
      <dgm:prSet phldrT="3" phldr="0"/>
      <dgm:spPr/>
      <dgm:t>
        <a:bodyPr/>
        <a:lstStyle/>
        <a:p>
          <a:r>
            <a:rPr lang="es-AR"/>
            <a:t>3</a:t>
          </a:r>
        </a:p>
      </dgm:t>
    </dgm:pt>
    <dgm:pt modelId="{470D3B15-CCB9-4F60-BD7F-6F8495AA421F}">
      <dgm:prSet custT="1"/>
      <dgm:spPr/>
      <dgm:t>
        <a:bodyPr/>
        <a:lstStyle/>
        <a:p>
          <a:r>
            <a:rPr lang="es-AR" sz="1400" b="1" dirty="0"/>
            <a:t>Respeta el esquema de antes, durante y después de la lectura.</a:t>
          </a:r>
        </a:p>
      </dgm:t>
    </dgm:pt>
    <dgm:pt modelId="{FE8B7515-AF07-4FFE-8406-065701BAFBAC}" type="parTrans" cxnId="{B057BAE0-13A1-4658-8DD8-05879CD484D6}">
      <dgm:prSet/>
      <dgm:spPr/>
      <dgm:t>
        <a:bodyPr/>
        <a:lstStyle/>
        <a:p>
          <a:endParaRPr lang="es-AR"/>
        </a:p>
      </dgm:t>
    </dgm:pt>
    <dgm:pt modelId="{563310F0-7349-495C-B1AD-AFA93C03C968}" type="sibTrans" cxnId="{B057BAE0-13A1-4658-8DD8-05879CD484D6}">
      <dgm:prSet/>
      <dgm:spPr/>
      <dgm:t>
        <a:bodyPr/>
        <a:lstStyle/>
        <a:p>
          <a:endParaRPr lang="es-AR"/>
        </a:p>
      </dgm:t>
    </dgm:pt>
    <dgm:pt modelId="{1BCE190D-43F2-4A03-8D7D-636FF8C598A5}">
      <dgm:prSet custT="1"/>
      <dgm:spPr/>
      <dgm:t>
        <a:bodyPr/>
        <a:lstStyle/>
        <a:p>
          <a:r>
            <a:rPr lang="es-AR" sz="1400" b="1" dirty="0" err="1"/>
            <a:t>Andamia</a:t>
          </a:r>
          <a:r>
            <a:rPr lang="es-AR" sz="1400" b="1" dirty="0"/>
            <a:t> la lectura en eco de los pequeños en la fase de “durante”.</a:t>
          </a:r>
        </a:p>
      </dgm:t>
    </dgm:pt>
    <dgm:pt modelId="{EA1EC0CE-68A7-4AED-8E95-61D856E54D62}" type="parTrans" cxnId="{E2048164-0751-425E-973F-B7285C796209}">
      <dgm:prSet/>
      <dgm:spPr/>
      <dgm:t>
        <a:bodyPr/>
        <a:lstStyle/>
        <a:p>
          <a:endParaRPr lang="es-AR"/>
        </a:p>
      </dgm:t>
    </dgm:pt>
    <dgm:pt modelId="{53EA2DF5-E644-4BC0-A74C-23CFB9F7E056}" type="sibTrans" cxnId="{E2048164-0751-425E-973F-B7285C796209}">
      <dgm:prSet/>
      <dgm:spPr/>
      <dgm:t>
        <a:bodyPr/>
        <a:lstStyle/>
        <a:p>
          <a:endParaRPr lang="es-AR"/>
        </a:p>
      </dgm:t>
    </dgm:pt>
    <dgm:pt modelId="{05860064-5FFF-4108-81F1-905274E80168}">
      <dgm:prSet custT="1"/>
      <dgm:spPr/>
      <dgm:t>
        <a:bodyPr/>
        <a:lstStyle/>
        <a:p>
          <a:r>
            <a:rPr lang="es-AR" sz="1400" b="1" dirty="0" err="1"/>
            <a:t>Intervien</a:t>
          </a:r>
          <a:r>
            <a:rPr lang="es-AR" sz="1400" b="1" dirty="0"/>
            <a:t> orientando la lectura coral en el juego de “simulación”.</a:t>
          </a:r>
        </a:p>
      </dgm:t>
    </dgm:pt>
    <dgm:pt modelId="{92C24099-B58C-4B2B-A041-BE228E2C475E}" type="parTrans" cxnId="{5454A088-746B-422D-806B-708FD1AECBB3}">
      <dgm:prSet/>
      <dgm:spPr/>
      <dgm:t>
        <a:bodyPr/>
        <a:lstStyle/>
        <a:p>
          <a:endParaRPr lang="es-AR"/>
        </a:p>
      </dgm:t>
    </dgm:pt>
    <dgm:pt modelId="{DC45FAF9-D715-4C22-9677-9ED896FABE17}" type="sibTrans" cxnId="{5454A088-746B-422D-806B-708FD1AECBB3}">
      <dgm:prSet/>
      <dgm:spPr/>
      <dgm:t>
        <a:bodyPr/>
        <a:lstStyle/>
        <a:p>
          <a:endParaRPr lang="es-AR"/>
        </a:p>
      </dgm:t>
    </dgm:pt>
    <dgm:pt modelId="{A1572DBC-66F1-4EC0-A77F-E6384F9911D9}" type="pres">
      <dgm:prSet presAssocID="{F60B87E9-5A41-4408-B36E-88DCD452A8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377A3D1-7000-4C9F-9917-349E0E5ED6CA}" type="pres">
      <dgm:prSet presAssocID="{5106AF44-776B-46D3-9197-F612434B2588}" presName="compositeNode" presStyleCnt="0"/>
      <dgm:spPr/>
    </dgm:pt>
    <dgm:pt modelId="{6FBB13E1-FF7D-4244-85C2-D89EDEC418A9}" type="pres">
      <dgm:prSet presAssocID="{5106AF44-776B-46D3-9197-F612434B258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CFFEF2-CE46-407F-8DCA-F999D957108C}" type="pres">
      <dgm:prSet presAssocID="{5106AF44-776B-46D3-9197-F612434B2588}" presName="parSh" presStyleCnt="0"/>
      <dgm:spPr/>
    </dgm:pt>
    <dgm:pt modelId="{BEBCC68C-2F02-4BC6-AC68-523CC1BA1F44}" type="pres">
      <dgm:prSet presAssocID="{5106AF44-776B-46D3-9197-F612434B2588}" presName="lineNode" presStyleLbl="alignAccFollowNode1" presStyleIdx="0" presStyleCnt="9"/>
      <dgm:spPr/>
    </dgm:pt>
    <dgm:pt modelId="{D5AC2C91-B7D0-4E3E-A836-0D5735FA4AFC}" type="pres">
      <dgm:prSet presAssocID="{5106AF44-776B-46D3-9197-F612434B2588}" presName="lineArrowNode" presStyleLbl="alignAccFollowNode1" presStyleIdx="1" presStyleCnt="9"/>
      <dgm:spPr/>
    </dgm:pt>
    <dgm:pt modelId="{BD0559F6-D454-4C27-8EA1-082260A38437}" type="pres">
      <dgm:prSet presAssocID="{0612E80D-A061-448F-9A34-7D5F59C2B2CE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6E0BF7AC-D217-402C-B717-E4C249693583}" type="pres">
      <dgm:prSet presAssocID="{0612E80D-A061-448F-9A34-7D5F59C2B2CE}" presName="spacerBetweenCircleAndCallout" presStyleCnt="0">
        <dgm:presLayoutVars/>
      </dgm:prSet>
      <dgm:spPr/>
    </dgm:pt>
    <dgm:pt modelId="{800055BE-49FC-4DDD-A090-D676F432F7B4}" type="pres">
      <dgm:prSet presAssocID="{5106AF44-776B-46D3-9197-F612434B2588}" presName="node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2A0FFA1-F5BC-4D50-8622-B42D2E7A9D4B}" type="pres">
      <dgm:prSet presAssocID="{0612E80D-A061-448F-9A34-7D5F59C2B2CE}" presName="sibTransComposite" presStyleCnt="0"/>
      <dgm:spPr/>
    </dgm:pt>
    <dgm:pt modelId="{49209975-1412-48AD-8D8F-1705FCF4374E}" type="pres">
      <dgm:prSet presAssocID="{EA197AC5-226A-4D7D-AD62-83525C07A4DB}" presName="compositeNode" presStyleCnt="0"/>
      <dgm:spPr/>
    </dgm:pt>
    <dgm:pt modelId="{71C2DBB4-FC98-4D3C-B1F4-9AD19967037B}" type="pres">
      <dgm:prSet presAssocID="{EA197AC5-226A-4D7D-AD62-83525C07A4D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FA2FFF-76E8-47FA-875F-CFEA1904CBC7}" type="pres">
      <dgm:prSet presAssocID="{EA197AC5-226A-4D7D-AD62-83525C07A4DB}" presName="parSh" presStyleCnt="0"/>
      <dgm:spPr/>
    </dgm:pt>
    <dgm:pt modelId="{7C3E48C0-B092-4506-98C7-02A1D926FC70}" type="pres">
      <dgm:prSet presAssocID="{EA197AC5-226A-4D7D-AD62-83525C07A4DB}" presName="lineNode" presStyleLbl="alignAccFollowNode1" presStyleIdx="3" presStyleCnt="9"/>
      <dgm:spPr/>
    </dgm:pt>
    <dgm:pt modelId="{ED60F4C0-5E8C-408A-8E8C-D6D988BB84A8}" type="pres">
      <dgm:prSet presAssocID="{EA197AC5-226A-4D7D-AD62-83525C07A4DB}" presName="lineArrowNode" presStyleLbl="alignAccFollowNode1" presStyleIdx="4" presStyleCnt="9"/>
      <dgm:spPr/>
    </dgm:pt>
    <dgm:pt modelId="{FD4EE713-844B-47FA-86C9-D369EB3068E8}" type="pres">
      <dgm:prSet presAssocID="{17316D7B-3277-405C-AFA7-1A73FFD7C864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59B2473D-623C-4AF5-A064-97D3013FC396}" type="pres">
      <dgm:prSet presAssocID="{17316D7B-3277-405C-AFA7-1A73FFD7C864}" presName="spacerBetweenCircleAndCallout" presStyleCnt="0">
        <dgm:presLayoutVars/>
      </dgm:prSet>
      <dgm:spPr/>
    </dgm:pt>
    <dgm:pt modelId="{46254270-BB29-4867-BAD5-92F1C9F476D6}" type="pres">
      <dgm:prSet presAssocID="{EA197AC5-226A-4D7D-AD62-83525C07A4DB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D5128B-1998-47A0-A5CE-6FC0874758C5}" type="pres">
      <dgm:prSet presAssocID="{17316D7B-3277-405C-AFA7-1A73FFD7C864}" presName="sibTransComposite" presStyleCnt="0"/>
      <dgm:spPr/>
    </dgm:pt>
    <dgm:pt modelId="{2E84A2F5-6400-44F6-99FB-64E2B3F776D6}" type="pres">
      <dgm:prSet presAssocID="{35945375-0EE5-42CB-8F3F-F4C9F0E3A0DD}" presName="compositeNode" presStyleCnt="0"/>
      <dgm:spPr/>
    </dgm:pt>
    <dgm:pt modelId="{2400D9E8-2F40-4348-A31F-A406D45472C2}" type="pres">
      <dgm:prSet presAssocID="{35945375-0EE5-42CB-8F3F-F4C9F0E3A0D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B765E21-8D8A-4105-A1D3-A1633CC6F8A5}" type="pres">
      <dgm:prSet presAssocID="{35945375-0EE5-42CB-8F3F-F4C9F0E3A0DD}" presName="parSh" presStyleCnt="0"/>
      <dgm:spPr/>
    </dgm:pt>
    <dgm:pt modelId="{3A0942F9-DBD4-43CB-A5E8-263B5E3E019B}" type="pres">
      <dgm:prSet presAssocID="{35945375-0EE5-42CB-8F3F-F4C9F0E3A0DD}" presName="lineNode" presStyleLbl="alignAccFollowNode1" presStyleIdx="6" presStyleCnt="9"/>
      <dgm:spPr/>
    </dgm:pt>
    <dgm:pt modelId="{13BD3052-F7DC-4B8A-82A9-5C2DF51D9635}" type="pres">
      <dgm:prSet presAssocID="{35945375-0EE5-42CB-8F3F-F4C9F0E3A0DD}" presName="lineArrowNode" presStyleLbl="alignAccFollowNode1" presStyleIdx="7" presStyleCnt="9"/>
      <dgm:spPr/>
    </dgm:pt>
    <dgm:pt modelId="{ABDAE1E1-C9EA-4257-AFCC-AAA6BA84744A}" type="pres">
      <dgm:prSet presAssocID="{4AF4DA02-03E5-4269-8097-41012C08EC78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4D28252C-492C-4CBB-8301-A87391CBCACC}" type="pres">
      <dgm:prSet presAssocID="{4AF4DA02-03E5-4269-8097-41012C08EC78}" presName="spacerBetweenCircleAndCallout" presStyleCnt="0">
        <dgm:presLayoutVars/>
      </dgm:prSet>
      <dgm:spPr/>
    </dgm:pt>
    <dgm:pt modelId="{25D3ED40-3851-407A-8E9D-1CD9DFA17202}" type="pres">
      <dgm:prSet presAssocID="{35945375-0EE5-42CB-8F3F-F4C9F0E3A0DD}" presName="nodeText" presStyleLbl="alignAccFollowNode1" presStyleIdx="8" presStyleCnt="9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1B07284-E746-4887-A6EB-A082002F3FAF}" type="presOf" srcId="{F60B87E9-5A41-4408-B36E-88DCD452A867}" destId="{A1572DBC-66F1-4EC0-A77F-E6384F9911D9}" srcOrd="0" destOrd="0" presId="urn:microsoft.com/office/officeart/2016/7/layout/LinearArrowProcessNumbered"/>
    <dgm:cxn modelId="{CBA6E1A8-6881-4261-B56B-51B8E5BEA24F}" srcId="{F60B87E9-5A41-4408-B36E-88DCD452A867}" destId="{5106AF44-776B-46D3-9197-F612434B2588}" srcOrd="0" destOrd="0" parTransId="{29149C2D-8676-4488-A46B-669DE8C5CDA5}" sibTransId="{0612E80D-A061-448F-9A34-7D5F59C2B2CE}"/>
    <dgm:cxn modelId="{9D28C0EE-EC0E-4F52-ADD2-254DE7D0CA65}" type="presOf" srcId="{4AF4DA02-03E5-4269-8097-41012C08EC78}" destId="{ABDAE1E1-C9EA-4257-AFCC-AAA6BA84744A}" srcOrd="0" destOrd="0" presId="urn:microsoft.com/office/officeart/2016/7/layout/LinearArrowProcessNumbered"/>
    <dgm:cxn modelId="{FD14140D-374F-436E-9BE6-1937E1E488DD}" type="presOf" srcId="{0612E80D-A061-448F-9A34-7D5F59C2B2CE}" destId="{BD0559F6-D454-4C27-8EA1-082260A38437}" srcOrd="0" destOrd="0" presId="urn:microsoft.com/office/officeart/2016/7/layout/LinearArrowProcessNumbered"/>
    <dgm:cxn modelId="{6464DDA3-DDA3-43D3-B197-4B9768C7DCDC}" type="presOf" srcId="{05860064-5FFF-4108-81F1-905274E80168}" destId="{25D3ED40-3851-407A-8E9D-1CD9DFA17202}" srcOrd="0" destOrd="3" presId="urn:microsoft.com/office/officeart/2016/7/layout/LinearArrowProcessNumbered"/>
    <dgm:cxn modelId="{2C3C1D5F-ED88-444A-BFDB-1A2D2D04AFA7}" srcId="{F60B87E9-5A41-4408-B36E-88DCD452A867}" destId="{EA197AC5-226A-4D7D-AD62-83525C07A4DB}" srcOrd="1" destOrd="0" parTransId="{6A5073D0-21ED-4D00-86C7-CC5DCDD329D0}" sibTransId="{17316D7B-3277-405C-AFA7-1A73FFD7C864}"/>
    <dgm:cxn modelId="{250D1025-1DCC-4F32-B97F-F1CD69FF8923}" srcId="{F60B87E9-5A41-4408-B36E-88DCD452A867}" destId="{35945375-0EE5-42CB-8F3F-F4C9F0E3A0DD}" srcOrd="2" destOrd="0" parTransId="{16F8129E-331C-470C-AA11-5571EA6CB8C1}" sibTransId="{4AF4DA02-03E5-4269-8097-41012C08EC78}"/>
    <dgm:cxn modelId="{8167EA50-958C-4BB7-88B1-CF3051DE5CB2}" type="presOf" srcId="{470D3B15-CCB9-4F60-BD7F-6F8495AA421F}" destId="{25D3ED40-3851-407A-8E9D-1CD9DFA17202}" srcOrd="0" destOrd="1" presId="urn:microsoft.com/office/officeart/2016/7/layout/LinearArrowProcessNumbered"/>
    <dgm:cxn modelId="{3E6C012F-EB16-4E25-9532-4EC44CB3C7A8}" type="presOf" srcId="{1BCE190D-43F2-4A03-8D7D-636FF8C598A5}" destId="{25D3ED40-3851-407A-8E9D-1CD9DFA17202}" srcOrd="0" destOrd="2" presId="urn:microsoft.com/office/officeart/2016/7/layout/LinearArrowProcessNumbered"/>
    <dgm:cxn modelId="{E2048164-0751-425E-973F-B7285C796209}" srcId="{35945375-0EE5-42CB-8F3F-F4C9F0E3A0DD}" destId="{1BCE190D-43F2-4A03-8D7D-636FF8C598A5}" srcOrd="1" destOrd="0" parTransId="{EA1EC0CE-68A7-4AED-8E95-61D856E54D62}" sibTransId="{53EA2DF5-E644-4BC0-A74C-23CFB9F7E056}"/>
    <dgm:cxn modelId="{E5FA0E1D-1DF2-40F0-ACFE-73BDEB16D710}" type="presOf" srcId="{35945375-0EE5-42CB-8F3F-F4C9F0E3A0DD}" destId="{25D3ED40-3851-407A-8E9D-1CD9DFA17202}" srcOrd="0" destOrd="0" presId="urn:microsoft.com/office/officeart/2016/7/layout/LinearArrowProcessNumbered"/>
    <dgm:cxn modelId="{DD4CA844-B5BF-487A-AC6C-3AE29598A123}" type="presOf" srcId="{5106AF44-776B-46D3-9197-F612434B2588}" destId="{800055BE-49FC-4DDD-A090-D676F432F7B4}" srcOrd="0" destOrd="0" presId="urn:microsoft.com/office/officeart/2016/7/layout/LinearArrowProcessNumbered"/>
    <dgm:cxn modelId="{8DE073F2-8D73-4C0B-9195-3753E777CA7F}" type="presOf" srcId="{17316D7B-3277-405C-AFA7-1A73FFD7C864}" destId="{FD4EE713-844B-47FA-86C9-D369EB3068E8}" srcOrd="0" destOrd="0" presId="urn:microsoft.com/office/officeart/2016/7/layout/LinearArrowProcessNumbered"/>
    <dgm:cxn modelId="{B057BAE0-13A1-4658-8DD8-05879CD484D6}" srcId="{35945375-0EE5-42CB-8F3F-F4C9F0E3A0DD}" destId="{470D3B15-CCB9-4F60-BD7F-6F8495AA421F}" srcOrd="0" destOrd="0" parTransId="{FE8B7515-AF07-4FFE-8406-065701BAFBAC}" sibTransId="{563310F0-7349-495C-B1AD-AFA93C03C968}"/>
    <dgm:cxn modelId="{5454A088-746B-422D-806B-708FD1AECBB3}" srcId="{35945375-0EE5-42CB-8F3F-F4C9F0E3A0DD}" destId="{05860064-5FFF-4108-81F1-905274E80168}" srcOrd="2" destOrd="0" parTransId="{92C24099-B58C-4B2B-A041-BE228E2C475E}" sibTransId="{DC45FAF9-D715-4C22-9677-9ED896FABE17}"/>
    <dgm:cxn modelId="{A6DA3F6B-10CA-40C0-A8DB-7F666781628C}" type="presOf" srcId="{EA197AC5-226A-4D7D-AD62-83525C07A4DB}" destId="{46254270-BB29-4867-BAD5-92F1C9F476D6}" srcOrd="0" destOrd="0" presId="urn:microsoft.com/office/officeart/2016/7/layout/LinearArrowProcessNumbered"/>
    <dgm:cxn modelId="{9AF1E089-01DD-4147-A0F7-F5C1EF185323}" type="presParOf" srcId="{A1572DBC-66F1-4EC0-A77F-E6384F9911D9}" destId="{4377A3D1-7000-4C9F-9917-349E0E5ED6CA}" srcOrd="0" destOrd="0" presId="urn:microsoft.com/office/officeart/2016/7/layout/LinearArrowProcessNumbered"/>
    <dgm:cxn modelId="{D8B67FBA-DC68-4EC8-AC01-76E50C0F48F8}" type="presParOf" srcId="{4377A3D1-7000-4C9F-9917-349E0E5ED6CA}" destId="{6FBB13E1-FF7D-4244-85C2-D89EDEC418A9}" srcOrd="0" destOrd="0" presId="urn:microsoft.com/office/officeart/2016/7/layout/LinearArrowProcessNumbered"/>
    <dgm:cxn modelId="{2B099102-906E-4C22-8856-A56C0D3354E9}" type="presParOf" srcId="{4377A3D1-7000-4C9F-9917-349E0E5ED6CA}" destId="{C8CFFEF2-CE46-407F-8DCA-F999D957108C}" srcOrd="1" destOrd="0" presId="urn:microsoft.com/office/officeart/2016/7/layout/LinearArrowProcessNumbered"/>
    <dgm:cxn modelId="{E4B4C752-B413-407C-8890-0A768E1EB8AE}" type="presParOf" srcId="{C8CFFEF2-CE46-407F-8DCA-F999D957108C}" destId="{BEBCC68C-2F02-4BC6-AC68-523CC1BA1F44}" srcOrd="0" destOrd="0" presId="urn:microsoft.com/office/officeart/2016/7/layout/LinearArrowProcessNumbered"/>
    <dgm:cxn modelId="{0E4899A5-BE0B-4DD0-9727-411C476BD377}" type="presParOf" srcId="{C8CFFEF2-CE46-407F-8DCA-F999D957108C}" destId="{D5AC2C91-B7D0-4E3E-A836-0D5735FA4AFC}" srcOrd="1" destOrd="0" presId="urn:microsoft.com/office/officeart/2016/7/layout/LinearArrowProcessNumbered"/>
    <dgm:cxn modelId="{33B181CB-3B52-436C-B5EE-84F8A08E4AC4}" type="presParOf" srcId="{C8CFFEF2-CE46-407F-8DCA-F999D957108C}" destId="{BD0559F6-D454-4C27-8EA1-082260A38437}" srcOrd="2" destOrd="0" presId="urn:microsoft.com/office/officeart/2016/7/layout/LinearArrowProcessNumbered"/>
    <dgm:cxn modelId="{F2F99BC8-9570-4CC7-A3CA-CBE43BE7A34D}" type="presParOf" srcId="{C8CFFEF2-CE46-407F-8DCA-F999D957108C}" destId="{6E0BF7AC-D217-402C-B717-E4C249693583}" srcOrd="3" destOrd="0" presId="urn:microsoft.com/office/officeart/2016/7/layout/LinearArrowProcessNumbered"/>
    <dgm:cxn modelId="{2B375411-96BA-4229-A182-6DC0D4D32374}" type="presParOf" srcId="{4377A3D1-7000-4C9F-9917-349E0E5ED6CA}" destId="{800055BE-49FC-4DDD-A090-D676F432F7B4}" srcOrd="2" destOrd="0" presId="urn:microsoft.com/office/officeart/2016/7/layout/LinearArrowProcessNumbered"/>
    <dgm:cxn modelId="{0D6F9AC5-99B5-4FCA-98A6-D624E357CC45}" type="presParOf" srcId="{A1572DBC-66F1-4EC0-A77F-E6384F9911D9}" destId="{E2A0FFA1-F5BC-4D50-8622-B42D2E7A9D4B}" srcOrd="1" destOrd="0" presId="urn:microsoft.com/office/officeart/2016/7/layout/LinearArrowProcessNumbered"/>
    <dgm:cxn modelId="{2BFEB87D-2E1B-4DA6-A092-0571DEF8E2C5}" type="presParOf" srcId="{A1572DBC-66F1-4EC0-A77F-E6384F9911D9}" destId="{49209975-1412-48AD-8D8F-1705FCF4374E}" srcOrd="2" destOrd="0" presId="urn:microsoft.com/office/officeart/2016/7/layout/LinearArrowProcessNumbered"/>
    <dgm:cxn modelId="{AE896487-3234-4A06-AF93-D4348808FC93}" type="presParOf" srcId="{49209975-1412-48AD-8D8F-1705FCF4374E}" destId="{71C2DBB4-FC98-4D3C-B1F4-9AD19967037B}" srcOrd="0" destOrd="0" presId="urn:microsoft.com/office/officeart/2016/7/layout/LinearArrowProcessNumbered"/>
    <dgm:cxn modelId="{BFFEB566-1594-4897-B97C-CB51C30F573F}" type="presParOf" srcId="{49209975-1412-48AD-8D8F-1705FCF4374E}" destId="{C0FA2FFF-76E8-47FA-875F-CFEA1904CBC7}" srcOrd="1" destOrd="0" presId="urn:microsoft.com/office/officeart/2016/7/layout/LinearArrowProcessNumbered"/>
    <dgm:cxn modelId="{3DFFEC01-275F-432A-A2D8-512CCEFAD654}" type="presParOf" srcId="{C0FA2FFF-76E8-47FA-875F-CFEA1904CBC7}" destId="{7C3E48C0-B092-4506-98C7-02A1D926FC70}" srcOrd="0" destOrd="0" presId="urn:microsoft.com/office/officeart/2016/7/layout/LinearArrowProcessNumbered"/>
    <dgm:cxn modelId="{E9EF4BEC-0A88-43D9-BCDC-4C4B07629406}" type="presParOf" srcId="{C0FA2FFF-76E8-47FA-875F-CFEA1904CBC7}" destId="{ED60F4C0-5E8C-408A-8E8C-D6D988BB84A8}" srcOrd="1" destOrd="0" presId="urn:microsoft.com/office/officeart/2016/7/layout/LinearArrowProcessNumbered"/>
    <dgm:cxn modelId="{6E470BC3-2E5C-4F80-9C1F-4E080A0BA5E7}" type="presParOf" srcId="{C0FA2FFF-76E8-47FA-875F-CFEA1904CBC7}" destId="{FD4EE713-844B-47FA-86C9-D369EB3068E8}" srcOrd="2" destOrd="0" presId="urn:microsoft.com/office/officeart/2016/7/layout/LinearArrowProcessNumbered"/>
    <dgm:cxn modelId="{F9A350C0-AB69-4C28-AFCD-CC171C5D61C1}" type="presParOf" srcId="{C0FA2FFF-76E8-47FA-875F-CFEA1904CBC7}" destId="{59B2473D-623C-4AF5-A064-97D3013FC396}" srcOrd="3" destOrd="0" presId="urn:microsoft.com/office/officeart/2016/7/layout/LinearArrowProcessNumbered"/>
    <dgm:cxn modelId="{2935B3AD-9D95-4157-A587-3DAE9FA5FF91}" type="presParOf" srcId="{49209975-1412-48AD-8D8F-1705FCF4374E}" destId="{46254270-BB29-4867-BAD5-92F1C9F476D6}" srcOrd="2" destOrd="0" presId="urn:microsoft.com/office/officeart/2016/7/layout/LinearArrowProcessNumbered"/>
    <dgm:cxn modelId="{F880D4B5-EC5D-4B5D-979E-EF2977FDC8F3}" type="presParOf" srcId="{A1572DBC-66F1-4EC0-A77F-E6384F9911D9}" destId="{D1D5128B-1998-47A0-A5CE-6FC0874758C5}" srcOrd="3" destOrd="0" presId="urn:microsoft.com/office/officeart/2016/7/layout/LinearArrowProcessNumbered"/>
    <dgm:cxn modelId="{27202A44-4D92-44C3-89D1-CC2C636CC095}" type="presParOf" srcId="{A1572DBC-66F1-4EC0-A77F-E6384F9911D9}" destId="{2E84A2F5-6400-44F6-99FB-64E2B3F776D6}" srcOrd="4" destOrd="0" presId="urn:microsoft.com/office/officeart/2016/7/layout/LinearArrowProcessNumbered"/>
    <dgm:cxn modelId="{0B35CE55-3F5F-4CB9-BF46-8CB941F55C93}" type="presParOf" srcId="{2E84A2F5-6400-44F6-99FB-64E2B3F776D6}" destId="{2400D9E8-2F40-4348-A31F-A406D45472C2}" srcOrd="0" destOrd="0" presId="urn:microsoft.com/office/officeart/2016/7/layout/LinearArrowProcessNumbered"/>
    <dgm:cxn modelId="{D4DF9FC4-4CFD-447C-A1E1-4ABD8682AFF6}" type="presParOf" srcId="{2E84A2F5-6400-44F6-99FB-64E2B3F776D6}" destId="{BB765E21-8D8A-4105-A1D3-A1633CC6F8A5}" srcOrd="1" destOrd="0" presId="urn:microsoft.com/office/officeart/2016/7/layout/LinearArrowProcessNumbered"/>
    <dgm:cxn modelId="{9A4C6E65-4721-4D0A-8FFB-6C54122181FC}" type="presParOf" srcId="{BB765E21-8D8A-4105-A1D3-A1633CC6F8A5}" destId="{3A0942F9-DBD4-43CB-A5E8-263B5E3E019B}" srcOrd="0" destOrd="0" presId="urn:microsoft.com/office/officeart/2016/7/layout/LinearArrowProcessNumbered"/>
    <dgm:cxn modelId="{C2A26478-E1FC-4ADB-BB06-512B3A769521}" type="presParOf" srcId="{BB765E21-8D8A-4105-A1D3-A1633CC6F8A5}" destId="{13BD3052-F7DC-4B8A-82A9-5C2DF51D9635}" srcOrd="1" destOrd="0" presId="urn:microsoft.com/office/officeart/2016/7/layout/LinearArrowProcessNumbered"/>
    <dgm:cxn modelId="{B2FB7EA8-BED6-4D64-819C-80AA09D9A088}" type="presParOf" srcId="{BB765E21-8D8A-4105-A1D3-A1633CC6F8A5}" destId="{ABDAE1E1-C9EA-4257-AFCC-AAA6BA84744A}" srcOrd="2" destOrd="0" presId="urn:microsoft.com/office/officeart/2016/7/layout/LinearArrowProcessNumbered"/>
    <dgm:cxn modelId="{0E8BE179-1323-40ED-B17F-64B72C632597}" type="presParOf" srcId="{BB765E21-8D8A-4105-A1D3-A1633CC6F8A5}" destId="{4D28252C-492C-4CBB-8301-A87391CBCACC}" srcOrd="3" destOrd="0" presId="urn:microsoft.com/office/officeart/2016/7/layout/LinearArrowProcessNumbered"/>
    <dgm:cxn modelId="{43DF5E62-490E-49D5-8B5D-3185767782FF}" type="presParOf" srcId="{2E84A2F5-6400-44F6-99FB-64E2B3F776D6}" destId="{25D3ED40-3851-407A-8E9D-1CD9DFA1720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18B5B4-E0B9-4676-8B9D-14D8FBDA628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3D8A608-2848-4AAA-A753-095B648F023E}">
      <dgm:prSet phldrT="[Texto]"/>
      <dgm:spPr/>
      <dgm:t>
        <a:bodyPr/>
        <a:lstStyle/>
        <a:p>
          <a:r>
            <a:rPr lang="es-AR" b="1" dirty="0"/>
            <a:t>Objetivo: reconocer que el juego es una actividad reglada y vinculada, en el caso de la alfabetización, a los textos escritos y orales. También promocionar el placer, la flexibilidad y la autonomía.</a:t>
          </a:r>
        </a:p>
      </dgm:t>
    </dgm:pt>
    <dgm:pt modelId="{2950CF9B-E20C-47F1-800E-76ADF70FEA93}" type="parTrans" cxnId="{9DBB8AF8-2386-4A21-9976-37661ECBFD91}">
      <dgm:prSet/>
      <dgm:spPr/>
      <dgm:t>
        <a:bodyPr/>
        <a:lstStyle/>
        <a:p>
          <a:endParaRPr lang="es-AR"/>
        </a:p>
      </dgm:t>
    </dgm:pt>
    <dgm:pt modelId="{88A647D5-B634-4138-BAEF-424EC310EDA6}" type="sibTrans" cxnId="{9DBB8AF8-2386-4A21-9976-37661ECBFD91}">
      <dgm:prSet/>
      <dgm:spPr/>
      <dgm:t>
        <a:bodyPr/>
        <a:lstStyle/>
        <a:p>
          <a:endParaRPr lang="es-AR"/>
        </a:p>
      </dgm:t>
    </dgm:pt>
    <dgm:pt modelId="{E6A76FEC-5D86-493D-8BD3-548414471735}">
      <dgm:prSet/>
      <dgm:spPr/>
      <dgm:t>
        <a:bodyPr/>
        <a:lstStyle/>
        <a:p>
          <a:r>
            <a:rPr lang="es-AR" b="1" dirty="0"/>
            <a:t>Mediador docente:</a:t>
          </a:r>
        </a:p>
      </dgm:t>
    </dgm:pt>
    <dgm:pt modelId="{38363338-9BF6-4D0E-86F2-166F7EC99E90}" type="parTrans" cxnId="{845BD9F8-D597-4654-97CA-742B411E3B09}">
      <dgm:prSet/>
      <dgm:spPr/>
      <dgm:t>
        <a:bodyPr/>
        <a:lstStyle/>
        <a:p>
          <a:endParaRPr lang="es-AR"/>
        </a:p>
      </dgm:t>
    </dgm:pt>
    <dgm:pt modelId="{E47B6B73-E422-47EC-96A5-F972E00C7B32}" type="sibTrans" cxnId="{845BD9F8-D597-4654-97CA-742B411E3B09}">
      <dgm:prSet/>
      <dgm:spPr/>
      <dgm:t>
        <a:bodyPr/>
        <a:lstStyle/>
        <a:p>
          <a:endParaRPr lang="es-AR"/>
        </a:p>
      </dgm:t>
    </dgm:pt>
    <dgm:pt modelId="{91959FD1-0040-4FD6-AD07-EFE88EB73239}">
      <dgm:prSet/>
      <dgm:spPr/>
      <dgm:t>
        <a:bodyPr/>
        <a:lstStyle/>
        <a:p>
          <a:r>
            <a:rPr lang="es-AR" b="1" dirty="0"/>
            <a:t>Proporciona y organiza el juego:</a:t>
          </a:r>
        </a:p>
      </dgm:t>
    </dgm:pt>
    <dgm:pt modelId="{0E5CFD2F-934A-48FB-A198-FF7F3063AB49}" type="parTrans" cxnId="{3F812611-D03C-47F5-9B73-65D8135A6D17}">
      <dgm:prSet/>
      <dgm:spPr/>
      <dgm:t>
        <a:bodyPr/>
        <a:lstStyle/>
        <a:p>
          <a:endParaRPr lang="es-AR"/>
        </a:p>
      </dgm:t>
    </dgm:pt>
    <dgm:pt modelId="{784DFAFC-7763-4EB7-8D4E-0D95C0C85597}" type="sibTrans" cxnId="{3F812611-D03C-47F5-9B73-65D8135A6D17}">
      <dgm:prSet/>
      <dgm:spPr/>
      <dgm:t>
        <a:bodyPr/>
        <a:lstStyle/>
        <a:p>
          <a:endParaRPr lang="es-AR"/>
        </a:p>
      </dgm:t>
    </dgm:pt>
    <dgm:pt modelId="{EB27A8B1-7BBC-4827-A21D-F2CE3BB6B0AE}">
      <dgm:prSet/>
      <dgm:spPr/>
      <dgm:t>
        <a:bodyPr/>
        <a:lstStyle/>
        <a:p>
          <a:r>
            <a:rPr lang="es-AR" b="1" dirty="0"/>
            <a:t>Juegos de mesa.</a:t>
          </a:r>
        </a:p>
      </dgm:t>
    </dgm:pt>
    <dgm:pt modelId="{F91395EC-6131-449C-A8F6-56F6C82A831F}" type="parTrans" cxnId="{3FB268A7-6C72-40D2-9887-84964B7BD30E}">
      <dgm:prSet/>
      <dgm:spPr/>
      <dgm:t>
        <a:bodyPr/>
        <a:lstStyle/>
        <a:p>
          <a:endParaRPr lang="es-AR"/>
        </a:p>
      </dgm:t>
    </dgm:pt>
    <dgm:pt modelId="{7EC5BC85-6185-44FF-96BF-DA9B5DBA41E8}" type="sibTrans" cxnId="{3FB268A7-6C72-40D2-9887-84964B7BD30E}">
      <dgm:prSet/>
      <dgm:spPr/>
      <dgm:t>
        <a:bodyPr/>
        <a:lstStyle/>
        <a:p>
          <a:endParaRPr lang="es-AR"/>
        </a:p>
      </dgm:t>
    </dgm:pt>
    <dgm:pt modelId="{609743C3-363D-4B1C-BBDF-9524CAC269E3}">
      <dgm:prSet/>
      <dgm:spPr/>
      <dgm:t>
        <a:bodyPr/>
        <a:lstStyle/>
        <a:p>
          <a:r>
            <a:rPr lang="es-AR" b="1" dirty="0"/>
            <a:t>Juegos dramáticos.</a:t>
          </a:r>
        </a:p>
      </dgm:t>
    </dgm:pt>
    <dgm:pt modelId="{086DAD61-575A-4CB9-869F-C96B1BC2ABEE}" type="parTrans" cxnId="{E45A22C8-F19F-46BC-95E9-DCE04BF7618C}">
      <dgm:prSet/>
      <dgm:spPr/>
      <dgm:t>
        <a:bodyPr/>
        <a:lstStyle/>
        <a:p>
          <a:endParaRPr lang="es-AR"/>
        </a:p>
      </dgm:t>
    </dgm:pt>
    <dgm:pt modelId="{C9FCF1DD-AF79-47D2-A7C2-43541848A379}" type="sibTrans" cxnId="{E45A22C8-F19F-46BC-95E9-DCE04BF7618C}">
      <dgm:prSet/>
      <dgm:spPr/>
      <dgm:t>
        <a:bodyPr/>
        <a:lstStyle/>
        <a:p>
          <a:endParaRPr lang="es-AR"/>
        </a:p>
      </dgm:t>
    </dgm:pt>
    <dgm:pt modelId="{76BB9512-B274-4C6B-8FF2-6866DB0FD39A}">
      <dgm:prSet/>
      <dgm:spPr/>
      <dgm:t>
        <a:bodyPr/>
        <a:lstStyle/>
        <a:p>
          <a:r>
            <a:rPr lang="es-AR" b="1" dirty="0"/>
            <a:t>Juegos de construcciones.</a:t>
          </a:r>
        </a:p>
      </dgm:t>
    </dgm:pt>
    <dgm:pt modelId="{6C2D3FC4-9FB8-466B-A41D-C368F1D770CD}" type="parTrans" cxnId="{A2A3E25E-59B9-4D72-903D-33987A86C4E8}">
      <dgm:prSet/>
      <dgm:spPr/>
      <dgm:t>
        <a:bodyPr/>
        <a:lstStyle/>
        <a:p>
          <a:endParaRPr lang="es-AR"/>
        </a:p>
      </dgm:t>
    </dgm:pt>
    <dgm:pt modelId="{061F4D8A-0305-4C37-9DDE-5EC3ACA24E19}" type="sibTrans" cxnId="{A2A3E25E-59B9-4D72-903D-33987A86C4E8}">
      <dgm:prSet/>
      <dgm:spPr/>
      <dgm:t>
        <a:bodyPr/>
        <a:lstStyle/>
        <a:p>
          <a:endParaRPr lang="es-AR"/>
        </a:p>
      </dgm:t>
    </dgm:pt>
    <dgm:pt modelId="{0F9B966E-2249-4B06-8008-3B721626578F}">
      <dgm:prSet/>
      <dgm:spPr/>
      <dgm:t>
        <a:bodyPr/>
        <a:lstStyle/>
        <a:p>
          <a:r>
            <a:rPr lang="es-AR" b="1" dirty="0"/>
            <a:t>Juegos de ronda.</a:t>
          </a:r>
        </a:p>
      </dgm:t>
    </dgm:pt>
    <dgm:pt modelId="{3A8A02B2-6F2B-4E13-8EED-6F9548CA7F8B}" type="parTrans" cxnId="{225BBAAE-40F0-49E8-9B53-16A2C3014817}">
      <dgm:prSet/>
      <dgm:spPr/>
      <dgm:t>
        <a:bodyPr/>
        <a:lstStyle/>
        <a:p>
          <a:endParaRPr lang="es-AR"/>
        </a:p>
      </dgm:t>
    </dgm:pt>
    <dgm:pt modelId="{8F44ED77-500F-4D93-8651-7D6C01BBDA1A}" type="sibTrans" cxnId="{225BBAAE-40F0-49E8-9B53-16A2C3014817}">
      <dgm:prSet/>
      <dgm:spPr/>
      <dgm:t>
        <a:bodyPr/>
        <a:lstStyle/>
        <a:p>
          <a:endParaRPr lang="es-AR"/>
        </a:p>
      </dgm:t>
    </dgm:pt>
    <dgm:pt modelId="{CC94F2F2-7856-4DDD-9BF9-1477F87CFD25}" type="pres">
      <dgm:prSet presAssocID="{C818B5B4-E0B9-4676-8B9D-14D8FBDA62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704F4ACD-3764-42B6-B7C9-7A8DC8CE8517}" type="pres">
      <dgm:prSet presAssocID="{63D8A608-2848-4AAA-A753-095B648F023E}" presName="root" presStyleCnt="0"/>
      <dgm:spPr/>
    </dgm:pt>
    <dgm:pt modelId="{67B66490-E777-494A-9B8F-7AAFE1C0C994}" type="pres">
      <dgm:prSet presAssocID="{63D8A608-2848-4AAA-A753-095B648F023E}" presName="rootComposite" presStyleCnt="0"/>
      <dgm:spPr/>
    </dgm:pt>
    <dgm:pt modelId="{E32E7B31-F806-41EB-97C3-F3F920663EF7}" type="pres">
      <dgm:prSet presAssocID="{63D8A608-2848-4AAA-A753-095B648F023E}" presName="rootText" presStyleLbl="node1" presStyleIdx="0" presStyleCnt="2"/>
      <dgm:spPr/>
      <dgm:t>
        <a:bodyPr/>
        <a:lstStyle/>
        <a:p>
          <a:endParaRPr lang="es-AR"/>
        </a:p>
      </dgm:t>
    </dgm:pt>
    <dgm:pt modelId="{31DA0517-BAA4-4866-875D-D1170E331B63}" type="pres">
      <dgm:prSet presAssocID="{63D8A608-2848-4AAA-A753-095B648F023E}" presName="rootConnector" presStyleLbl="node1" presStyleIdx="0" presStyleCnt="2"/>
      <dgm:spPr/>
      <dgm:t>
        <a:bodyPr/>
        <a:lstStyle/>
        <a:p>
          <a:endParaRPr lang="es-AR"/>
        </a:p>
      </dgm:t>
    </dgm:pt>
    <dgm:pt modelId="{1A8B2FF2-F045-4D71-9A2B-B0A1F01880F1}" type="pres">
      <dgm:prSet presAssocID="{63D8A608-2848-4AAA-A753-095B648F023E}" presName="childShape" presStyleCnt="0"/>
      <dgm:spPr/>
    </dgm:pt>
    <dgm:pt modelId="{EED3434A-B055-4F80-A710-28F7F42F5AF3}" type="pres">
      <dgm:prSet presAssocID="{E6A76FEC-5D86-493D-8BD3-548414471735}" presName="root" presStyleCnt="0"/>
      <dgm:spPr/>
    </dgm:pt>
    <dgm:pt modelId="{755A271E-7B8F-49A8-8ECD-0B1A5056DCC7}" type="pres">
      <dgm:prSet presAssocID="{E6A76FEC-5D86-493D-8BD3-548414471735}" presName="rootComposite" presStyleCnt="0"/>
      <dgm:spPr/>
    </dgm:pt>
    <dgm:pt modelId="{70A74778-67FC-471A-A72E-509E935C22C4}" type="pres">
      <dgm:prSet presAssocID="{E6A76FEC-5D86-493D-8BD3-548414471735}" presName="rootText" presStyleLbl="node1" presStyleIdx="1" presStyleCnt="2"/>
      <dgm:spPr/>
      <dgm:t>
        <a:bodyPr/>
        <a:lstStyle/>
        <a:p>
          <a:endParaRPr lang="es-AR"/>
        </a:p>
      </dgm:t>
    </dgm:pt>
    <dgm:pt modelId="{245BB038-4D97-4EFF-81E4-5143F6CC0B5F}" type="pres">
      <dgm:prSet presAssocID="{E6A76FEC-5D86-493D-8BD3-548414471735}" presName="rootConnector" presStyleLbl="node1" presStyleIdx="1" presStyleCnt="2"/>
      <dgm:spPr/>
      <dgm:t>
        <a:bodyPr/>
        <a:lstStyle/>
        <a:p>
          <a:endParaRPr lang="es-AR"/>
        </a:p>
      </dgm:t>
    </dgm:pt>
    <dgm:pt modelId="{8F8DC9A7-BAAE-4432-841F-4B09E5CDEA58}" type="pres">
      <dgm:prSet presAssocID="{E6A76FEC-5D86-493D-8BD3-548414471735}" presName="childShape" presStyleCnt="0"/>
      <dgm:spPr/>
    </dgm:pt>
    <dgm:pt modelId="{5E35B9CD-0F95-4560-A1FF-CF039D74C82C}" type="pres">
      <dgm:prSet presAssocID="{0E5CFD2F-934A-48FB-A198-FF7F3063AB49}" presName="Name13" presStyleLbl="parChTrans1D2" presStyleIdx="0" presStyleCnt="1"/>
      <dgm:spPr/>
      <dgm:t>
        <a:bodyPr/>
        <a:lstStyle/>
        <a:p>
          <a:endParaRPr lang="es-AR"/>
        </a:p>
      </dgm:t>
    </dgm:pt>
    <dgm:pt modelId="{FFB90039-AB1E-4EB8-A780-CF820F2EC97B}" type="pres">
      <dgm:prSet presAssocID="{91959FD1-0040-4FD6-AD07-EFE88EB73239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B1FFFA5-4D03-41D3-9E9F-B8AEDDF819DF}" type="presOf" srcId="{0F9B966E-2249-4B06-8008-3B721626578F}" destId="{FFB90039-AB1E-4EB8-A780-CF820F2EC97B}" srcOrd="0" destOrd="4" presId="urn:microsoft.com/office/officeart/2005/8/layout/hierarchy3"/>
    <dgm:cxn modelId="{E45A22C8-F19F-46BC-95E9-DCE04BF7618C}" srcId="{91959FD1-0040-4FD6-AD07-EFE88EB73239}" destId="{609743C3-363D-4B1C-BBDF-9524CAC269E3}" srcOrd="1" destOrd="0" parTransId="{086DAD61-575A-4CB9-869F-C96B1BC2ABEE}" sibTransId="{C9FCF1DD-AF79-47D2-A7C2-43541848A379}"/>
    <dgm:cxn modelId="{99C7C815-C418-4677-B8CC-A9588CD80895}" type="presOf" srcId="{76BB9512-B274-4C6B-8FF2-6866DB0FD39A}" destId="{FFB90039-AB1E-4EB8-A780-CF820F2EC97B}" srcOrd="0" destOrd="3" presId="urn:microsoft.com/office/officeart/2005/8/layout/hierarchy3"/>
    <dgm:cxn modelId="{52F697F6-8EF0-456B-B2DF-4743DDFA54AF}" type="presOf" srcId="{EB27A8B1-7BBC-4827-A21D-F2CE3BB6B0AE}" destId="{FFB90039-AB1E-4EB8-A780-CF820F2EC97B}" srcOrd="0" destOrd="1" presId="urn:microsoft.com/office/officeart/2005/8/layout/hierarchy3"/>
    <dgm:cxn modelId="{FF5D8E23-8BF5-433E-A8AD-7C7C72C246B8}" type="presOf" srcId="{609743C3-363D-4B1C-BBDF-9524CAC269E3}" destId="{FFB90039-AB1E-4EB8-A780-CF820F2EC97B}" srcOrd="0" destOrd="2" presId="urn:microsoft.com/office/officeart/2005/8/layout/hierarchy3"/>
    <dgm:cxn modelId="{9DE16A76-C1ED-4CE5-8E02-591078679A68}" type="presOf" srcId="{63D8A608-2848-4AAA-A753-095B648F023E}" destId="{31DA0517-BAA4-4866-875D-D1170E331B63}" srcOrd="1" destOrd="0" presId="urn:microsoft.com/office/officeart/2005/8/layout/hierarchy3"/>
    <dgm:cxn modelId="{225BBAAE-40F0-49E8-9B53-16A2C3014817}" srcId="{91959FD1-0040-4FD6-AD07-EFE88EB73239}" destId="{0F9B966E-2249-4B06-8008-3B721626578F}" srcOrd="3" destOrd="0" parTransId="{3A8A02B2-6F2B-4E13-8EED-6F9548CA7F8B}" sibTransId="{8F44ED77-500F-4D93-8651-7D6C01BBDA1A}"/>
    <dgm:cxn modelId="{9DBB8AF8-2386-4A21-9976-37661ECBFD91}" srcId="{C818B5B4-E0B9-4676-8B9D-14D8FBDA6281}" destId="{63D8A608-2848-4AAA-A753-095B648F023E}" srcOrd="0" destOrd="0" parTransId="{2950CF9B-E20C-47F1-800E-76ADF70FEA93}" sibTransId="{88A647D5-B634-4138-BAEF-424EC310EDA6}"/>
    <dgm:cxn modelId="{845BD9F8-D597-4654-97CA-742B411E3B09}" srcId="{C818B5B4-E0B9-4676-8B9D-14D8FBDA6281}" destId="{E6A76FEC-5D86-493D-8BD3-548414471735}" srcOrd="1" destOrd="0" parTransId="{38363338-9BF6-4D0E-86F2-166F7EC99E90}" sibTransId="{E47B6B73-E422-47EC-96A5-F972E00C7B32}"/>
    <dgm:cxn modelId="{FAB538FE-F095-4602-9D62-BCFDD830C4B6}" type="presOf" srcId="{E6A76FEC-5D86-493D-8BD3-548414471735}" destId="{245BB038-4D97-4EFF-81E4-5143F6CC0B5F}" srcOrd="1" destOrd="0" presId="urn:microsoft.com/office/officeart/2005/8/layout/hierarchy3"/>
    <dgm:cxn modelId="{7D6078C6-5149-46CC-A4D0-0C574E9059B8}" type="presOf" srcId="{0E5CFD2F-934A-48FB-A198-FF7F3063AB49}" destId="{5E35B9CD-0F95-4560-A1FF-CF039D74C82C}" srcOrd="0" destOrd="0" presId="urn:microsoft.com/office/officeart/2005/8/layout/hierarchy3"/>
    <dgm:cxn modelId="{A2A3E25E-59B9-4D72-903D-33987A86C4E8}" srcId="{91959FD1-0040-4FD6-AD07-EFE88EB73239}" destId="{76BB9512-B274-4C6B-8FF2-6866DB0FD39A}" srcOrd="2" destOrd="0" parTransId="{6C2D3FC4-9FB8-466B-A41D-C368F1D770CD}" sibTransId="{061F4D8A-0305-4C37-9DDE-5EC3ACA24E19}"/>
    <dgm:cxn modelId="{ED150F42-047D-4DCC-898E-E01ED2D08421}" type="presOf" srcId="{E6A76FEC-5D86-493D-8BD3-548414471735}" destId="{70A74778-67FC-471A-A72E-509E935C22C4}" srcOrd="0" destOrd="0" presId="urn:microsoft.com/office/officeart/2005/8/layout/hierarchy3"/>
    <dgm:cxn modelId="{07725898-B675-4461-857F-4EFB0A3D2062}" type="presOf" srcId="{91959FD1-0040-4FD6-AD07-EFE88EB73239}" destId="{FFB90039-AB1E-4EB8-A780-CF820F2EC97B}" srcOrd="0" destOrd="0" presId="urn:microsoft.com/office/officeart/2005/8/layout/hierarchy3"/>
    <dgm:cxn modelId="{DEBFC2B9-1472-4A67-83BB-16148C96CC56}" type="presOf" srcId="{C818B5B4-E0B9-4676-8B9D-14D8FBDA6281}" destId="{CC94F2F2-7856-4DDD-9BF9-1477F87CFD25}" srcOrd="0" destOrd="0" presId="urn:microsoft.com/office/officeart/2005/8/layout/hierarchy3"/>
    <dgm:cxn modelId="{3D0A54DB-DC83-4181-A7F3-C8DD6A056435}" type="presOf" srcId="{63D8A608-2848-4AAA-A753-095B648F023E}" destId="{E32E7B31-F806-41EB-97C3-F3F920663EF7}" srcOrd="0" destOrd="0" presId="urn:microsoft.com/office/officeart/2005/8/layout/hierarchy3"/>
    <dgm:cxn modelId="{3FB268A7-6C72-40D2-9887-84964B7BD30E}" srcId="{91959FD1-0040-4FD6-AD07-EFE88EB73239}" destId="{EB27A8B1-7BBC-4827-A21D-F2CE3BB6B0AE}" srcOrd="0" destOrd="0" parTransId="{F91395EC-6131-449C-A8F6-56F6C82A831F}" sibTransId="{7EC5BC85-6185-44FF-96BF-DA9B5DBA41E8}"/>
    <dgm:cxn modelId="{3F812611-D03C-47F5-9B73-65D8135A6D17}" srcId="{E6A76FEC-5D86-493D-8BD3-548414471735}" destId="{91959FD1-0040-4FD6-AD07-EFE88EB73239}" srcOrd="0" destOrd="0" parTransId="{0E5CFD2F-934A-48FB-A198-FF7F3063AB49}" sibTransId="{784DFAFC-7763-4EB7-8D4E-0D95C0C85597}"/>
    <dgm:cxn modelId="{94FE94EB-B9F9-4100-8A7F-6414A2660F09}" type="presParOf" srcId="{CC94F2F2-7856-4DDD-9BF9-1477F87CFD25}" destId="{704F4ACD-3764-42B6-B7C9-7A8DC8CE8517}" srcOrd="0" destOrd="0" presId="urn:microsoft.com/office/officeart/2005/8/layout/hierarchy3"/>
    <dgm:cxn modelId="{EAA3894A-BB7F-4417-A4DF-55C40C198894}" type="presParOf" srcId="{704F4ACD-3764-42B6-B7C9-7A8DC8CE8517}" destId="{67B66490-E777-494A-9B8F-7AAFE1C0C994}" srcOrd="0" destOrd="0" presId="urn:microsoft.com/office/officeart/2005/8/layout/hierarchy3"/>
    <dgm:cxn modelId="{2BDD72AE-1D23-40BD-8E71-5CE3C75014B4}" type="presParOf" srcId="{67B66490-E777-494A-9B8F-7AAFE1C0C994}" destId="{E32E7B31-F806-41EB-97C3-F3F920663EF7}" srcOrd="0" destOrd="0" presId="urn:microsoft.com/office/officeart/2005/8/layout/hierarchy3"/>
    <dgm:cxn modelId="{B737912D-6D95-42A4-9223-022FCAA4E3F9}" type="presParOf" srcId="{67B66490-E777-494A-9B8F-7AAFE1C0C994}" destId="{31DA0517-BAA4-4866-875D-D1170E331B63}" srcOrd="1" destOrd="0" presId="urn:microsoft.com/office/officeart/2005/8/layout/hierarchy3"/>
    <dgm:cxn modelId="{A7C3D427-3232-45BF-805B-5D1C3F75D2F2}" type="presParOf" srcId="{704F4ACD-3764-42B6-B7C9-7A8DC8CE8517}" destId="{1A8B2FF2-F045-4D71-9A2B-B0A1F01880F1}" srcOrd="1" destOrd="0" presId="urn:microsoft.com/office/officeart/2005/8/layout/hierarchy3"/>
    <dgm:cxn modelId="{6ACCAEE8-24A0-443B-A478-55AF13E6CC42}" type="presParOf" srcId="{CC94F2F2-7856-4DDD-9BF9-1477F87CFD25}" destId="{EED3434A-B055-4F80-A710-28F7F42F5AF3}" srcOrd="1" destOrd="0" presId="urn:microsoft.com/office/officeart/2005/8/layout/hierarchy3"/>
    <dgm:cxn modelId="{107F8DB0-122C-48AB-95F5-2EFBA73CD31F}" type="presParOf" srcId="{EED3434A-B055-4F80-A710-28F7F42F5AF3}" destId="{755A271E-7B8F-49A8-8ECD-0B1A5056DCC7}" srcOrd="0" destOrd="0" presId="urn:microsoft.com/office/officeart/2005/8/layout/hierarchy3"/>
    <dgm:cxn modelId="{596EFF35-506C-4729-80AC-CA25D8B80C6A}" type="presParOf" srcId="{755A271E-7B8F-49A8-8ECD-0B1A5056DCC7}" destId="{70A74778-67FC-471A-A72E-509E935C22C4}" srcOrd="0" destOrd="0" presId="urn:microsoft.com/office/officeart/2005/8/layout/hierarchy3"/>
    <dgm:cxn modelId="{7EED4D05-2284-45EF-9ABA-96EBCAABD731}" type="presParOf" srcId="{755A271E-7B8F-49A8-8ECD-0B1A5056DCC7}" destId="{245BB038-4D97-4EFF-81E4-5143F6CC0B5F}" srcOrd="1" destOrd="0" presId="urn:microsoft.com/office/officeart/2005/8/layout/hierarchy3"/>
    <dgm:cxn modelId="{BDF5180E-24B2-44C5-A2C9-B98D0FDE65D3}" type="presParOf" srcId="{EED3434A-B055-4F80-A710-28F7F42F5AF3}" destId="{8F8DC9A7-BAAE-4432-841F-4B09E5CDEA58}" srcOrd="1" destOrd="0" presId="urn:microsoft.com/office/officeart/2005/8/layout/hierarchy3"/>
    <dgm:cxn modelId="{25459156-7481-48C0-9B56-2292514FD026}" type="presParOf" srcId="{8F8DC9A7-BAAE-4432-841F-4B09E5CDEA58}" destId="{5E35B9CD-0F95-4560-A1FF-CF039D74C82C}" srcOrd="0" destOrd="0" presId="urn:microsoft.com/office/officeart/2005/8/layout/hierarchy3"/>
    <dgm:cxn modelId="{0A42661F-D47D-4FB2-9724-00138219BFA2}" type="presParOf" srcId="{8F8DC9A7-BAAE-4432-841F-4B09E5CDEA58}" destId="{FFB90039-AB1E-4EB8-A780-CF820F2EC97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093BD-1FD7-4224-B0C2-B6620FCB4DDC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830BB-E7F3-4BB8-9A67-09810C18D638}">
      <dgm:prSet custT="1"/>
      <dgm:spPr/>
      <dgm:t>
        <a:bodyPr/>
        <a:lstStyle/>
        <a:p>
          <a:pPr algn="ctr"/>
          <a:r>
            <a:rPr lang="es-AR" sz="2000" b="1" dirty="0">
              <a:solidFill>
                <a:schemeClr val="tx1"/>
              </a:solidFill>
            </a:rPr>
            <a:t>Es la distribución de saberes centrales para la inclusión social e igualitaria. </a:t>
          </a:r>
          <a:endParaRPr lang="en-US" sz="2000" b="1" dirty="0">
            <a:solidFill>
              <a:schemeClr val="tx1"/>
            </a:solidFill>
          </a:endParaRPr>
        </a:p>
      </dgm:t>
    </dgm:pt>
    <dgm:pt modelId="{51FA86B5-FC7D-474B-BC8E-68A493332755}" type="parTrans" cxnId="{253D2A10-F76E-43F0-BF58-232E0F34ECBF}">
      <dgm:prSet/>
      <dgm:spPr/>
      <dgm:t>
        <a:bodyPr/>
        <a:lstStyle/>
        <a:p>
          <a:endParaRPr lang="en-US"/>
        </a:p>
      </dgm:t>
    </dgm:pt>
    <dgm:pt modelId="{8A4626D6-C7D2-43C9-9E52-448D0723E344}" type="sibTrans" cxnId="{253D2A10-F76E-43F0-BF58-232E0F34ECBF}">
      <dgm:prSet/>
      <dgm:spPr/>
      <dgm:t>
        <a:bodyPr/>
        <a:lstStyle/>
        <a:p>
          <a:endParaRPr lang="en-US"/>
        </a:p>
      </dgm:t>
    </dgm:pt>
    <dgm:pt modelId="{CFCAE872-E861-42E4-870F-761432C62B4F}">
      <dgm:prSet/>
      <dgm:spPr/>
      <dgm:t>
        <a:bodyPr/>
        <a:lstStyle/>
        <a:p>
          <a:pPr algn="ctr"/>
          <a:r>
            <a:rPr lang="es-AR" b="1" dirty="0"/>
            <a:t>Se logra por medio del involucramiento de las funciones ejecutivas y se concreta en cuatro dimensiones: físico motora (control motriz y autonomía), social-emocional (regulación, empatía), lingüística (fonología, prosodia, vocabulario, discurso y pragmática), y cognitiva (funciones ejecutivas transversales a las dimensiones).</a:t>
          </a:r>
          <a:endParaRPr lang="en-US" b="1" dirty="0"/>
        </a:p>
      </dgm:t>
    </dgm:pt>
    <dgm:pt modelId="{09A467DA-44F9-49CA-A8DB-5C02F78DF010}" type="parTrans" cxnId="{13CFAD54-E3D6-4BD5-9E31-D1EC22019EC1}">
      <dgm:prSet/>
      <dgm:spPr/>
      <dgm:t>
        <a:bodyPr/>
        <a:lstStyle/>
        <a:p>
          <a:endParaRPr lang="en-US"/>
        </a:p>
      </dgm:t>
    </dgm:pt>
    <dgm:pt modelId="{C88C8062-EE39-4F7A-9A14-548D39FF4D98}" type="sibTrans" cxnId="{13CFAD54-E3D6-4BD5-9E31-D1EC22019EC1}">
      <dgm:prSet/>
      <dgm:spPr/>
      <dgm:t>
        <a:bodyPr/>
        <a:lstStyle/>
        <a:p>
          <a:endParaRPr lang="en-US"/>
        </a:p>
      </dgm:t>
    </dgm:pt>
    <dgm:pt modelId="{6A81FA9D-AEFD-45B4-B0DC-660CD7E7AA6D}" type="pres">
      <dgm:prSet presAssocID="{547093BD-1FD7-4224-B0C2-B6620FCB4D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46A8E7AE-EB0B-498E-84CC-15F734F4F665}" type="pres">
      <dgm:prSet presAssocID="{548830BB-E7F3-4BB8-9A67-09810C18D638}" presName="thickLine" presStyleLbl="alignNode1" presStyleIdx="0" presStyleCnt="2"/>
      <dgm:spPr/>
    </dgm:pt>
    <dgm:pt modelId="{836A1304-830B-473C-A539-755AA6B35060}" type="pres">
      <dgm:prSet presAssocID="{548830BB-E7F3-4BB8-9A67-09810C18D638}" presName="horz1" presStyleCnt="0"/>
      <dgm:spPr/>
    </dgm:pt>
    <dgm:pt modelId="{B948E254-EEE2-4AF4-AA48-7F5B4D12ADED}" type="pres">
      <dgm:prSet presAssocID="{548830BB-E7F3-4BB8-9A67-09810C18D638}" presName="tx1" presStyleLbl="revTx" presStyleIdx="0" presStyleCnt="2"/>
      <dgm:spPr/>
      <dgm:t>
        <a:bodyPr/>
        <a:lstStyle/>
        <a:p>
          <a:endParaRPr lang="es-AR"/>
        </a:p>
      </dgm:t>
    </dgm:pt>
    <dgm:pt modelId="{1DBF9F2D-A324-42E4-8321-5FF0FE204579}" type="pres">
      <dgm:prSet presAssocID="{548830BB-E7F3-4BB8-9A67-09810C18D638}" presName="vert1" presStyleCnt="0"/>
      <dgm:spPr/>
    </dgm:pt>
    <dgm:pt modelId="{D1490CCD-5C22-4E06-A94D-4C074B588794}" type="pres">
      <dgm:prSet presAssocID="{CFCAE872-E861-42E4-870F-761432C62B4F}" presName="thickLine" presStyleLbl="alignNode1" presStyleIdx="1" presStyleCnt="2"/>
      <dgm:spPr/>
    </dgm:pt>
    <dgm:pt modelId="{D05C5347-DB5F-4FFA-B4D8-E45370E16A19}" type="pres">
      <dgm:prSet presAssocID="{CFCAE872-E861-42E4-870F-761432C62B4F}" presName="horz1" presStyleCnt="0"/>
      <dgm:spPr/>
    </dgm:pt>
    <dgm:pt modelId="{3AF78156-CAF4-4E48-BA11-668CA9DC77C0}" type="pres">
      <dgm:prSet presAssocID="{CFCAE872-E861-42E4-870F-761432C62B4F}" presName="tx1" presStyleLbl="revTx" presStyleIdx="1" presStyleCnt="2" custScaleY="103629"/>
      <dgm:spPr/>
      <dgm:t>
        <a:bodyPr/>
        <a:lstStyle/>
        <a:p>
          <a:endParaRPr lang="es-AR"/>
        </a:p>
      </dgm:t>
    </dgm:pt>
    <dgm:pt modelId="{DB7B45E1-9A12-46D9-84EC-4DF6971CB31C}" type="pres">
      <dgm:prSet presAssocID="{CFCAE872-E861-42E4-870F-761432C62B4F}" presName="vert1" presStyleCnt="0"/>
      <dgm:spPr/>
    </dgm:pt>
  </dgm:ptLst>
  <dgm:cxnLst>
    <dgm:cxn modelId="{253D2A10-F76E-43F0-BF58-232E0F34ECBF}" srcId="{547093BD-1FD7-4224-B0C2-B6620FCB4DDC}" destId="{548830BB-E7F3-4BB8-9A67-09810C18D638}" srcOrd="0" destOrd="0" parTransId="{51FA86B5-FC7D-474B-BC8E-68A493332755}" sibTransId="{8A4626D6-C7D2-43C9-9E52-448D0723E344}"/>
    <dgm:cxn modelId="{8C708717-89C7-4657-88C8-8874D0CD494E}" type="presOf" srcId="{548830BB-E7F3-4BB8-9A67-09810C18D638}" destId="{B948E254-EEE2-4AF4-AA48-7F5B4D12ADED}" srcOrd="0" destOrd="0" presId="urn:microsoft.com/office/officeart/2008/layout/LinedList"/>
    <dgm:cxn modelId="{13CFAD54-E3D6-4BD5-9E31-D1EC22019EC1}" srcId="{547093BD-1FD7-4224-B0C2-B6620FCB4DDC}" destId="{CFCAE872-E861-42E4-870F-761432C62B4F}" srcOrd="1" destOrd="0" parTransId="{09A467DA-44F9-49CA-A8DB-5C02F78DF010}" sibTransId="{C88C8062-EE39-4F7A-9A14-548D39FF4D98}"/>
    <dgm:cxn modelId="{4101B4E8-876C-4F23-B8BE-A59CFFCBC6B6}" type="presOf" srcId="{CFCAE872-E861-42E4-870F-761432C62B4F}" destId="{3AF78156-CAF4-4E48-BA11-668CA9DC77C0}" srcOrd="0" destOrd="0" presId="urn:microsoft.com/office/officeart/2008/layout/LinedList"/>
    <dgm:cxn modelId="{9E81A7BE-1283-49CD-909B-4BD0B1A5C81F}" type="presOf" srcId="{547093BD-1FD7-4224-B0C2-B6620FCB4DDC}" destId="{6A81FA9D-AEFD-45B4-B0DC-660CD7E7AA6D}" srcOrd="0" destOrd="0" presId="urn:microsoft.com/office/officeart/2008/layout/LinedList"/>
    <dgm:cxn modelId="{CBE9BA39-C4FB-414D-A43D-E595462A8F5A}" type="presParOf" srcId="{6A81FA9D-AEFD-45B4-B0DC-660CD7E7AA6D}" destId="{46A8E7AE-EB0B-498E-84CC-15F734F4F665}" srcOrd="0" destOrd="0" presId="urn:microsoft.com/office/officeart/2008/layout/LinedList"/>
    <dgm:cxn modelId="{510539E7-64C8-44CB-96CC-D7AD13710572}" type="presParOf" srcId="{6A81FA9D-AEFD-45B4-B0DC-660CD7E7AA6D}" destId="{836A1304-830B-473C-A539-755AA6B35060}" srcOrd="1" destOrd="0" presId="urn:microsoft.com/office/officeart/2008/layout/LinedList"/>
    <dgm:cxn modelId="{78F05E1E-6DFD-42FE-947E-1718812C940B}" type="presParOf" srcId="{836A1304-830B-473C-A539-755AA6B35060}" destId="{B948E254-EEE2-4AF4-AA48-7F5B4D12ADED}" srcOrd="0" destOrd="0" presId="urn:microsoft.com/office/officeart/2008/layout/LinedList"/>
    <dgm:cxn modelId="{4C4A2209-F4F7-4EB5-A482-0FDD20E32822}" type="presParOf" srcId="{836A1304-830B-473C-A539-755AA6B35060}" destId="{1DBF9F2D-A324-42E4-8321-5FF0FE204579}" srcOrd="1" destOrd="0" presId="urn:microsoft.com/office/officeart/2008/layout/LinedList"/>
    <dgm:cxn modelId="{444BE08B-39D3-4259-92F2-0EF1EECFAC06}" type="presParOf" srcId="{6A81FA9D-AEFD-45B4-B0DC-660CD7E7AA6D}" destId="{D1490CCD-5C22-4E06-A94D-4C074B588794}" srcOrd="2" destOrd="0" presId="urn:microsoft.com/office/officeart/2008/layout/LinedList"/>
    <dgm:cxn modelId="{4730B113-D115-43F8-B6D9-1652C626BC9D}" type="presParOf" srcId="{6A81FA9D-AEFD-45B4-B0DC-660CD7E7AA6D}" destId="{D05C5347-DB5F-4FFA-B4D8-E45370E16A19}" srcOrd="3" destOrd="0" presId="urn:microsoft.com/office/officeart/2008/layout/LinedList"/>
    <dgm:cxn modelId="{3573CB84-D198-45DE-84B5-D126AAD3BD98}" type="presParOf" srcId="{D05C5347-DB5F-4FFA-B4D8-E45370E16A19}" destId="{3AF78156-CAF4-4E48-BA11-668CA9DC77C0}" srcOrd="0" destOrd="0" presId="urn:microsoft.com/office/officeart/2008/layout/LinedList"/>
    <dgm:cxn modelId="{7424A2CB-6F1B-43DF-9193-A27FD29C62D1}" type="presParOf" srcId="{D05C5347-DB5F-4FFA-B4D8-E45370E16A19}" destId="{DB7B45E1-9A12-46D9-84EC-4DF6971CB3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14877-F1C9-48D4-9ED4-20C9DDDB8FB8}" type="doc">
      <dgm:prSet loTypeId="urn:microsoft.com/office/officeart/2016/7/layout/LinearArrow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AC755A-8DBE-4D3A-AD30-A62440506488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Desarrollo de la zona potencial (</a:t>
          </a:r>
          <a:r>
            <a:rPr lang="es-AR" sz="1100" b="1" dirty="0" err="1">
              <a:latin typeface="Century Gothic (Cuerpo)"/>
            </a:rPr>
            <a:t>Vigotsky</a:t>
          </a:r>
          <a:r>
            <a:rPr lang="es-AR" sz="1100" b="1" dirty="0">
              <a:latin typeface="Century Gothic (Cuerpo)"/>
            </a:rPr>
            <a:t>) en el hacer constante entre el maestro y el niño.</a:t>
          </a:r>
          <a:endParaRPr lang="en-US" sz="1100" b="1" dirty="0">
            <a:latin typeface="Century Gothic (Cuerpo)"/>
          </a:endParaRPr>
        </a:p>
      </dgm:t>
    </dgm:pt>
    <dgm:pt modelId="{40A0EF61-3E06-41E2-96A4-6B5026DA18CD}" type="parTrans" cxnId="{87C75AE9-10F4-4B3D-80AF-DA92841B7A61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B6D5203C-B841-4FC7-8B36-A50A9F895E15}" type="sibTrans" cxnId="{87C75AE9-10F4-4B3D-80AF-DA92841B7A61}">
      <dgm:prSet phldrT="1" phldr="0"/>
      <dgm:spPr/>
      <dgm:t>
        <a:bodyPr/>
        <a:lstStyle/>
        <a:p>
          <a:pPr algn="ctr"/>
          <a:r>
            <a:rPr lang="en-US">
              <a:latin typeface="Century Gothic (Cuerpo)"/>
            </a:rPr>
            <a:t>1</a:t>
          </a:r>
        </a:p>
      </dgm:t>
    </dgm:pt>
    <dgm:pt modelId="{4BB69A62-238E-4E70-AB06-B4813E779166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Fases:</a:t>
          </a:r>
          <a:endParaRPr lang="en-US" sz="1100" b="1" dirty="0">
            <a:latin typeface="Century Gothic (Cuerpo)"/>
          </a:endParaRPr>
        </a:p>
      </dgm:t>
    </dgm:pt>
    <dgm:pt modelId="{ED605F1E-D011-448B-B83B-B9297B20BE97}" type="parTrans" cxnId="{A6FEA09B-7BAA-4C60-B301-3785E26352E4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93E2B67A-19C9-498B-864B-DE3FEE3F65B0}" type="sibTrans" cxnId="{A6FEA09B-7BAA-4C60-B301-3785E26352E4}">
      <dgm:prSet phldrT="2" phldr="0"/>
      <dgm:spPr/>
      <dgm:t>
        <a:bodyPr/>
        <a:lstStyle/>
        <a:p>
          <a:pPr algn="ctr"/>
          <a:r>
            <a:rPr lang="en-US">
              <a:latin typeface="Century Gothic (Cuerpo)"/>
            </a:rPr>
            <a:t>2</a:t>
          </a:r>
        </a:p>
      </dgm:t>
    </dgm:pt>
    <dgm:pt modelId="{85195B0A-56A5-4B6B-ABF9-D8B30F2BD9B3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Maestro (modelo)</a:t>
          </a:r>
          <a:endParaRPr lang="en-US" sz="1100" b="1" dirty="0">
            <a:latin typeface="Century Gothic (Cuerpo)"/>
          </a:endParaRPr>
        </a:p>
      </dgm:t>
    </dgm:pt>
    <dgm:pt modelId="{F57A3B7F-4647-4A70-A37A-38D8D5E8F50F}" type="parTrans" cxnId="{7010A449-E2BD-4178-96E5-9FF882BB7B3E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11CBCA2D-0EB7-45A7-A79F-3CFFBD07AA76}" type="sibTrans" cxnId="{7010A449-E2BD-4178-96E5-9FF882BB7B3E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F7072E4E-ECA3-4362-932B-E7E4BC7DED19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Maestro-Estudiante (vínculos de confianza)</a:t>
          </a:r>
          <a:endParaRPr lang="en-US" sz="1100" b="1" dirty="0">
            <a:latin typeface="Century Gothic (Cuerpo)"/>
          </a:endParaRPr>
        </a:p>
      </dgm:t>
    </dgm:pt>
    <dgm:pt modelId="{3E7583E9-0EAD-405C-A823-BFEFA4090F30}" type="parTrans" cxnId="{752B7035-8C3E-4E81-A109-EA398C17AE03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E8D0EDA4-1170-4522-8B02-A0B24F92B695}" type="sibTrans" cxnId="{752B7035-8C3E-4E81-A109-EA398C17AE03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F0A17070-17FB-47A3-B4D2-04BECF86724A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Estudiante (autonomía)</a:t>
          </a:r>
          <a:endParaRPr lang="en-US" sz="1100" b="1" dirty="0">
            <a:latin typeface="Century Gothic (Cuerpo)"/>
          </a:endParaRPr>
        </a:p>
      </dgm:t>
    </dgm:pt>
    <dgm:pt modelId="{1309DE1B-8D9D-4641-8F13-47311F931347}" type="parTrans" cxnId="{7D942E12-B57E-46EC-A3F6-2A1AF90DDF2B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3DA8C85B-0CE7-4372-9954-712A0007545D}" type="sibTrans" cxnId="{7D942E12-B57E-46EC-A3F6-2A1AF90DDF2B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51FD2AC0-04DD-4D5A-B0E0-68BE88B72683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Participación guiada </a:t>
          </a:r>
          <a:endParaRPr lang="en-US" sz="1100" b="1" dirty="0">
            <a:latin typeface="Century Gothic (Cuerpo)"/>
          </a:endParaRPr>
        </a:p>
      </dgm:t>
    </dgm:pt>
    <dgm:pt modelId="{A4F050A7-B83E-4DF8-9E60-4CCF5DC62077}" type="parTrans" cxnId="{F459E207-64B7-4F73-BCE1-46C68AFB5BE8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EE5F8FF7-496F-443D-9C31-585DA5B9268D}" type="sibTrans" cxnId="{F459E207-64B7-4F73-BCE1-46C68AFB5BE8}">
      <dgm:prSet phldrT="3" phldr="0"/>
      <dgm:spPr/>
      <dgm:t>
        <a:bodyPr/>
        <a:lstStyle/>
        <a:p>
          <a:pPr algn="ctr"/>
          <a:r>
            <a:rPr lang="en-US">
              <a:latin typeface="Century Gothic (Cuerpo)"/>
            </a:rPr>
            <a:t>3</a:t>
          </a:r>
        </a:p>
      </dgm:t>
    </dgm:pt>
    <dgm:pt modelId="{0D54262B-2696-4FD1-B243-74963E56CCB8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Desempeño asistido</a:t>
          </a:r>
          <a:endParaRPr lang="en-US" sz="1100" b="1" dirty="0">
            <a:latin typeface="Century Gothic (Cuerpo)"/>
          </a:endParaRPr>
        </a:p>
      </dgm:t>
    </dgm:pt>
    <dgm:pt modelId="{BC0D4EF0-B976-4D2A-B87C-CFF0F33AE329}" type="parTrans" cxnId="{3202AD28-711E-4F17-872D-3CB065F757CB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6C1C5A8D-8FBA-46E6-A279-FBDB2111BA08}" type="sibTrans" cxnId="{3202AD28-711E-4F17-872D-3CB065F757CB}">
      <dgm:prSet phldrT="4" phldr="0"/>
      <dgm:spPr/>
      <dgm:t>
        <a:bodyPr/>
        <a:lstStyle/>
        <a:p>
          <a:pPr algn="ctr"/>
          <a:r>
            <a:rPr lang="en-US">
              <a:latin typeface="Century Gothic (Cuerpo)"/>
            </a:rPr>
            <a:t>4</a:t>
          </a:r>
        </a:p>
      </dgm:t>
    </dgm:pt>
    <dgm:pt modelId="{1E3A0D0E-F7B3-45AB-8C9C-DA12D9DBFA6F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Matriz interactiva de los aprendizajes</a:t>
          </a:r>
          <a:endParaRPr lang="en-US" sz="1100" b="1" dirty="0">
            <a:latin typeface="Century Gothic (Cuerpo)"/>
          </a:endParaRPr>
        </a:p>
      </dgm:t>
    </dgm:pt>
    <dgm:pt modelId="{C1EC04FD-4E01-453D-A741-01FDD372F584}" type="parTrans" cxnId="{CDD3BD56-8FF6-4E16-A09B-D452D92B887F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6563882F-BB2F-4FE0-B6DA-BC2465193790}" type="sibTrans" cxnId="{CDD3BD56-8FF6-4E16-A09B-D452D92B887F}">
      <dgm:prSet phldrT="5" phldr="0"/>
      <dgm:spPr/>
      <dgm:t>
        <a:bodyPr/>
        <a:lstStyle/>
        <a:p>
          <a:pPr algn="ctr"/>
          <a:r>
            <a:rPr lang="en-US">
              <a:latin typeface="Century Gothic (Cuerpo)"/>
            </a:rPr>
            <a:t>5</a:t>
          </a:r>
        </a:p>
      </dgm:t>
    </dgm:pt>
    <dgm:pt modelId="{64DE5181-B553-4933-A1BB-38E25EC63E5F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Educador como modelo monitor - mediador </a:t>
          </a:r>
          <a:endParaRPr lang="en-US" sz="1100" b="1" dirty="0">
            <a:latin typeface="Century Gothic (Cuerpo)"/>
          </a:endParaRPr>
        </a:p>
      </dgm:t>
    </dgm:pt>
    <dgm:pt modelId="{8551BD8A-974D-4629-91D6-C906BE94CDF5}" type="parTrans" cxnId="{86C22C22-414E-4304-B80E-FBE0A7890AAE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C11B8AFD-E192-4AC7-AF87-58C406736B9B}" type="sibTrans" cxnId="{86C22C22-414E-4304-B80E-FBE0A7890AAE}">
      <dgm:prSet phldrT="6" phldr="0"/>
      <dgm:spPr/>
      <dgm:t>
        <a:bodyPr/>
        <a:lstStyle/>
        <a:p>
          <a:pPr algn="ctr"/>
          <a:r>
            <a:rPr lang="en-US">
              <a:latin typeface="Century Gothic (Cuerpo)"/>
            </a:rPr>
            <a:t>6</a:t>
          </a:r>
        </a:p>
      </dgm:t>
    </dgm:pt>
    <dgm:pt modelId="{C68FA809-3659-42A9-ACFA-80B3F891AB8B}">
      <dgm:prSet custT="1"/>
      <dgm:spPr/>
      <dgm:t>
        <a:bodyPr/>
        <a:lstStyle/>
        <a:p>
          <a:pPr algn="ctr"/>
          <a:r>
            <a:rPr lang="es-AR" sz="1100" b="1" dirty="0">
              <a:latin typeface="Century Gothic (Cuerpo)"/>
            </a:rPr>
            <a:t>Andamiaje </a:t>
          </a:r>
          <a:endParaRPr lang="en-US" sz="1100" b="1" dirty="0">
            <a:latin typeface="Century Gothic (Cuerpo)"/>
          </a:endParaRPr>
        </a:p>
      </dgm:t>
    </dgm:pt>
    <dgm:pt modelId="{23787F8B-61AC-49A3-8EC9-8DBCECC5689D}" type="parTrans" cxnId="{B13F32F7-908F-4DA4-A101-A7E499FB973E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07946BA5-D2B7-4170-932C-B9A59D280089}" type="sibTrans" cxnId="{B13F32F7-908F-4DA4-A101-A7E499FB973E}">
      <dgm:prSet phldrT="7" phldr="0"/>
      <dgm:spPr/>
      <dgm:t>
        <a:bodyPr/>
        <a:lstStyle/>
        <a:p>
          <a:pPr algn="ctr"/>
          <a:r>
            <a:rPr lang="en-US">
              <a:latin typeface="Century Gothic (Cuerpo)"/>
            </a:rPr>
            <a:t>7</a:t>
          </a:r>
        </a:p>
      </dgm:t>
    </dgm:pt>
    <dgm:pt modelId="{B46D7B5B-BEAD-4171-B2B0-9455D76CDDFB}">
      <dgm:prSet custT="1"/>
      <dgm:spPr/>
      <dgm:t>
        <a:bodyPr/>
        <a:lstStyle/>
        <a:p>
          <a:pPr algn="ctr"/>
          <a:r>
            <a:rPr lang="es-AR" sz="1100" b="1">
              <a:latin typeface="Century Gothic (Cuerpo)"/>
            </a:rPr>
            <a:t>Situaciones ricas, variadas, significativas</a:t>
          </a:r>
          <a:endParaRPr lang="en-US" sz="1100" b="1">
            <a:latin typeface="Century Gothic (Cuerpo)"/>
          </a:endParaRPr>
        </a:p>
      </dgm:t>
    </dgm:pt>
    <dgm:pt modelId="{642A12A5-749E-459B-B472-79C80AED5283}" type="parTrans" cxnId="{81CDD6D4-C839-421E-8F0F-9166FEE62328}">
      <dgm:prSet/>
      <dgm:spPr/>
      <dgm:t>
        <a:bodyPr/>
        <a:lstStyle/>
        <a:p>
          <a:pPr algn="ctr"/>
          <a:endParaRPr lang="en-US">
            <a:latin typeface="Century Gothic (Cuerpo)"/>
          </a:endParaRPr>
        </a:p>
      </dgm:t>
    </dgm:pt>
    <dgm:pt modelId="{6D05480D-EDBD-465B-AE37-52F20F507670}" type="sibTrans" cxnId="{81CDD6D4-C839-421E-8F0F-9166FEE62328}">
      <dgm:prSet phldrT="8" phldr="0"/>
      <dgm:spPr/>
      <dgm:t>
        <a:bodyPr/>
        <a:lstStyle/>
        <a:p>
          <a:pPr algn="ctr"/>
          <a:r>
            <a:rPr lang="en-US">
              <a:latin typeface="Century Gothic (Cuerpo)"/>
            </a:rPr>
            <a:t>8</a:t>
          </a:r>
        </a:p>
      </dgm:t>
    </dgm:pt>
    <dgm:pt modelId="{FDF71262-2709-429F-AFD0-B6DE2E63ECF9}" type="pres">
      <dgm:prSet presAssocID="{57314877-F1C9-48D4-9ED4-20C9DDDB8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CB005D6-27D7-4D86-8692-017D923D7C25}" type="pres">
      <dgm:prSet presAssocID="{C2AC755A-8DBE-4D3A-AD30-A62440506488}" presName="compositeNode" presStyleCnt="0"/>
      <dgm:spPr/>
    </dgm:pt>
    <dgm:pt modelId="{DD95F074-5D19-4427-8908-02CD33CC2F35}" type="pres">
      <dgm:prSet presAssocID="{C2AC755A-8DBE-4D3A-AD30-A6244050648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553898-457C-4E9A-8CC5-026C91D3E4CE}" type="pres">
      <dgm:prSet presAssocID="{C2AC755A-8DBE-4D3A-AD30-A62440506488}" presName="parSh" presStyleCnt="0"/>
      <dgm:spPr/>
    </dgm:pt>
    <dgm:pt modelId="{B48FAE92-C2E2-4D42-BB77-EF3104432E3F}" type="pres">
      <dgm:prSet presAssocID="{C2AC755A-8DBE-4D3A-AD30-A62440506488}" presName="lineNode" presStyleLbl="alignAccFollowNode1" presStyleIdx="0" presStyleCnt="24"/>
      <dgm:spPr/>
    </dgm:pt>
    <dgm:pt modelId="{81589757-262C-4604-B165-AF6419A1FE9E}" type="pres">
      <dgm:prSet presAssocID="{C2AC755A-8DBE-4D3A-AD30-A62440506488}" presName="lineArrowNode" presStyleLbl="alignAccFollowNode1" presStyleIdx="1" presStyleCnt="24"/>
      <dgm:spPr/>
    </dgm:pt>
    <dgm:pt modelId="{3C448D9D-BA87-41C2-B541-54D2101E7BDD}" type="pres">
      <dgm:prSet presAssocID="{B6D5203C-B841-4FC7-8B36-A50A9F895E15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4B3664CA-8715-4CDB-8873-FAC2D42F8A2C}" type="pres">
      <dgm:prSet presAssocID="{B6D5203C-B841-4FC7-8B36-A50A9F895E15}" presName="spacerBetweenCircleAndCallout" presStyleCnt="0">
        <dgm:presLayoutVars/>
      </dgm:prSet>
      <dgm:spPr/>
    </dgm:pt>
    <dgm:pt modelId="{7DD4F2E7-7097-4962-9035-478DE7DF7E43}" type="pres">
      <dgm:prSet presAssocID="{C2AC755A-8DBE-4D3A-AD30-A62440506488}" presName="nodeText" presStyleLbl="alignAccFollowNode1" presStyleIdx="2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6529A9-F89B-4470-BA1F-FE314ECBBDFD}" type="pres">
      <dgm:prSet presAssocID="{B6D5203C-B841-4FC7-8B36-A50A9F895E15}" presName="sibTransComposite" presStyleCnt="0"/>
      <dgm:spPr/>
    </dgm:pt>
    <dgm:pt modelId="{88125545-0A52-4202-86FE-FCA4A183DA37}" type="pres">
      <dgm:prSet presAssocID="{4BB69A62-238E-4E70-AB06-B4813E779166}" presName="compositeNode" presStyleCnt="0"/>
      <dgm:spPr/>
    </dgm:pt>
    <dgm:pt modelId="{C4CAA7C3-569A-4E66-9FD8-A7A4B4D2CC35}" type="pres">
      <dgm:prSet presAssocID="{4BB69A62-238E-4E70-AB06-B4813E77916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647D27-8E7C-4C75-8E8F-949F24CC7C74}" type="pres">
      <dgm:prSet presAssocID="{4BB69A62-238E-4E70-AB06-B4813E779166}" presName="parSh" presStyleCnt="0"/>
      <dgm:spPr/>
    </dgm:pt>
    <dgm:pt modelId="{CCF449B5-E32B-4853-8DD1-F41D962D0B6B}" type="pres">
      <dgm:prSet presAssocID="{4BB69A62-238E-4E70-AB06-B4813E779166}" presName="lineNode" presStyleLbl="alignAccFollowNode1" presStyleIdx="3" presStyleCnt="24"/>
      <dgm:spPr/>
    </dgm:pt>
    <dgm:pt modelId="{388E604E-75FC-4715-BB6B-423B10348DAD}" type="pres">
      <dgm:prSet presAssocID="{4BB69A62-238E-4E70-AB06-B4813E779166}" presName="lineArrowNode" presStyleLbl="alignAccFollowNode1" presStyleIdx="4" presStyleCnt="24"/>
      <dgm:spPr/>
    </dgm:pt>
    <dgm:pt modelId="{0A01CEDF-2233-4F1C-97EB-6A9B8504BE57}" type="pres">
      <dgm:prSet presAssocID="{93E2B67A-19C9-498B-864B-DE3FEE3F65B0}" presName="sibTransNodeCircle" presStyleLbl="alignNode1" presStyleIdx="1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5652123A-493D-425C-AB44-A40CB0C8F476}" type="pres">
      <dgm:prSet presAssocID="{93E2B67A-19C9-498B-864B-DE3FEE3F65B0}" presName="spacerBetweenCircleAndCallout" presStyleCnt="0">
        <dgm:presLayoutVars/>
      </dgm:prSet>
      <dgm:spPr/>
    </dgm:pt>
    <dgm:pt modelId="{7BCE51EF-2A0B-46B9-8F12-4D9A72D5625A}" type="pres">
      <dgm:prSet presAssocID="{4BB69A62-238E-4E70-AB06-B4813E779166}" presName="nodeText" presStyleLbl="alignAccFollowNode1" presStyleIdx="5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C6078A-2603-4212-957F-35353568B141}" type="pres">
      <dgm:prSet presAssocID="{93E2B67A-19C9-498B-864B-DE3FEE3F65B0}" presName="sibTransComposite" presStyleCnt="0"/>
      <dgm:spPr/>
    </dgm:pt>
    <dgm:pt modelId="{E9007148-458F-420A-97AE-A9E17DA6642B}" type="pres">
      <dgm:prSet presAssocID="{51FD2AC0-04DD-4D5A-B0E0-68BE88B72683}" presName="compositeNode" presStyleCnt="0"/>
      <dgm:spPr/>
    </dgm:pt>
    <dgm:pt modelId="{5AF63004-C823-4D29-9871-D51392ABD0E6}" type="pres">
      <dgm:prSet presAssocID="{51FD2AC0-04DD-4D5A-B0E0-68BE88B7268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A2DF3AE-9AA7-4EC2-9F0D-480E4321F799}" type="pres">
      <dgm:prSet presAssocID="{51FD2AC0-04DD-4D5A-B0E0-68BE88B72683}" presName="parSh" presStyleCnt="0"/>
      <dgm:spPr/>
    </dgm:pt>
    <dgm:pt modelId="{B74B3E94-41CC-4F8E-9471-B2EFA0AAFDB4}" type="pres">
      <dgm:prSet presAssocID="{51FD2AC0-04DD-4D5A-B0E0-68BE88B72683}" presName="lineNode" presStyleLbl="alignAccFollowNode1" presStyleIdx="6" presStyleCnt="24"/>
      <dgm:spPr/>
    </dgm:pt>
    <dgm:pt modelId="{CE74A668-9B6B-4069-96E2-60E5763A3029}" type="pres">
      <dgm:prSet presAssocID="{51FD2AC0-04DD-4D5A-B0E0-68BE88B72683}" presName="lineArrowNode" presStyleLbl="alignAccFollowNode1" presStyleIdx="7" presStyleCnt="24"/>
      <dgm:spPr/>
    </dgm:pt>
    <dgm:pt modelId="{FB9C2F1A-6687-4D56-B6C2-6AFA53CA3DAE}" type="pres">
      <dgm:prSet presAssocID="{EE5F8FF7-496F-443D-9C31-585DA5B9268D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0F1125B8-4C9E-46B7-9F05-29D984BDB4EE}" type="pres">
      <dgm:prSet presAssocID="{EE5F8FF7-496F-443D-9C31-585DA5B9268D}" presName="spacerBetweenCircleAndCallout" presStyleCnt="0">
        <dgm:presLayoutVars/>
      </dgm:prSet>
      <dgm:spPr/>
    </dgm:pt>
    <dgm:pt modelId="{EF5DFBCC-124B-4794-B53E-BC643C2DC89A}" type="pres">
      <dgm:prSet presAssocID="{51FD2AC0-04DD-4D5A-B0E0-68BE88B72683}" presName="nodeText" presStyleLbl="alignAccFollowNode1" presStyleIdx="8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171332-E663-4699-B41F-9656B1F707EC}" type="pres">
      <dgm:prSet presAssocID="{EE5F8FF7-496F-443D-9C31-585DA5B9268D}" presName="sibTransComposite" presStyleCnt="0"/>
      <dgm:spPr/>
    </dgm:pt>
    <dgm:pt modelId="{A30C72EE-1065-49A8-A48E-02B0AEAA6E12}" type="pres">
      <dgm:prSet presAssocID="{0D54262B-2696-4FD1-B243-74963E56CCB8}" presName="compositeNode" presStyleCnt="0"/>
      <dgm:spPr/>
    </dgm:pt>
    <dgm:pt modelId="{ABBD1B04-8C0D-475B-93C1-6211110B9693}" type="pres">
      <dgm:prSet presAssocID="{0D54262B-2696-4FD1-B243-74963E56CCB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5B436FA-3830-47E9-9A95-FFACA59EF167}" type="pres">
      <dgm:prSet presAssocID="{0D54262B-2696-4FD1-B243-74963E56CCB8}" presName="parSh" presStyleCnt="0"/>
      <dgm:spPr/>
    </dgm:pt>
    <dgm:pt modelId="{3DD3A4C3-1823-49AC-B8F4-CE28671FEEFB}" type="pres">
      <dgm:prSet presAssocID="{0D54262B-2696-4FD1-B243-74963E56CCB8}" presName="lineNode" presStyleLbl="alignAccFollowNode1" presStyleIdx="9" presStyleCnt="24"/>
      <dgm:spPr/>
    </dgm:pt>
    <dgm:pt modelId="{DAC7829B-FD64-4182-BC55-E84F17C6790A}" type="pres">
      <dgm:prSet presAssocID="{0D54262B-2696-4FD1-B243-74963E56CCB8}" presName="lineArrowNode" presStyleLbl="alignAccFollowNode1" presStyleIdx="10" presStyleCnt="24"/>
      <dgm:spPr/>
    </dgm:pt>
    <dgm:pt modelId="{E85052C7-CB5E-4025-91A8-D7156301C169}" type="pres">
      <dgm:prSet presAssocID="{6C1C5A8D-8FBA-46E6-A279-FBDB2111BA08}" presName="sibTransNodeCircle" presStyleLbl="alignNode1" presStyleIdx="3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18493ED4-4220-42FE-B3EE-E0B0513C5997}" type="pres">
      <dgm:prSet presAssocID="{6C1C5A8D-8FBA-46E6-A279-FBDB2111BA08}" presName="spacerBetweenCircleAndCallout" presStyleCnt="0">
        <dgm:presLayoutVars/>
      </dgm:prSet>
      <dgm:spPr/>
    </dgm:pt>
    <dgm:pt modelId="{00F9C4CA-5794-4296-8A6D-4699136B16E2}" type="pres">
      <dgm:prSet presAssocID="{0D54262B-2696-4FD1-B243-74963E56CCB8}" presName="nodeText" presStyleLbl="alignAccFollowNode1" presStyleIdx="11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51AA74-2AE4-473C-AAAB-E623470EF2AD}" type="pres">
      <dgm:prSet presAssocID="{6C1C5A8D-8FBA-46E6-A279-FBDB2111BA08}" presName="sibTransComposite" presStyleCnt="0"/>
      <dgm:spPr/>
    </dgm:pt>
    <dgm:pt modelId="{E17F6C1C-DFE8-45FC-8FA3-278A9F1265C2}" type="pres">
      <dgm:prSet presAssocID="{1E3A0D0E-F7B3-45AB-8C9C-DA12D9DBFA6F}" presName="compositeNode" presStyleCnt="0"/>
      <dgm:spPr/>
    </dgm:pt>
    <dgm:pt modelId="{CE97BC96-DBEE-499A-BD89-9DC8A0A490B5}" type="pres">
      <dgm:prSet presAssocID="{1E3A0D0E-F7B3-45AB-8C9C-DA12D9DBFA6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8EF9838-C00F-41F6-AED5-52DEB085D0A3}" type="pres">
      <dgm:prSet presAssocID="{1E3A0D0E-F7B3-45AB-8C9C-DA12D9DBFA6F}" presName="parSh" presStyleCnt="0"/>
      <dgm:spPr/>
    </dgm:pt>
    <dgm:pt modelId="{ACB0F271-A880-4E8C-AABB-7F3683A2B784}" type="pres">
      <dgm:prSet presAssocID="{1E3A0D0E-F7B3-45AB-8C9C-DA12D9DBFA6F}" presName="lineNode" presStyleLbl="alignAccFollowNode1" presStyleIdx="12" presStyleCnt="24"/>
      <dgm:spPr/>
    </dgm:pt>
    <dgm:pt modelId="{8966FFE2-F3A7-4810-B98C-2AF1597991D5}" type="pres">
      <dgm:prSet presAssocID="{1E3A0D0E-F7B3-45AB-8C9C-DA12D9DBFA6F}" presName="lineArrowNode" presStyleLbl="alignAccFollowNode1" presStyleIdx="13" presStyleCnt="24"/>
      <dgm:spPr/>
    </dgm:pt>
    <dgm:pt modelId="{C7D94BE3-9938-4EE3-A610-F4DC85715281}" type="pres">
      <dgm:prSet presAssocID="{6563882F-BB2F-4FE0-B6DA-BC2465193790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A856E86C-8364-4065-98B5-E947ABC5D855}" type="pres">
      <dgm:prSet presAssocID="{6563882F-BB2F-4FE0-B6DA-BC2465193790}" presName="spacerBetweenCircleAndCallout" presStyleCnt="0">
        <dgm:presLayoutVars/>
      </dgm:prSet>
      <dgm:spPr/>
    </dgm:pt>
    <dgm:pt modelId="{1F9AF97E-2FFD-4559-A8B5-25874A307B23}" type="pres">
      <dgm:prSet presAssocID="{1E3A0D0E-F7B3-45AB-8C9C-DA12D9DBFA6F}" presName="nodeText" presStyleLbl="alignAccFollowNode1" presStyleIdx="14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F94F95-D623-490B-9842-07195A84BF34}" type="pres">
      <dgm:prSet presAssocID="{6563882F-BB2F-4FE0-B6DA-BC2465193790}" presName="sibTransComposite" presStyleCnt="0"/>
      <dgm:spPr/>
    </dgm:pt>
    <dgm:pt modelId="{27C3E219-C43B-4787-89D9-F6FAB918CF76}" type="pres">
      <dgm:prSet presAssocID="{64DE5181-B553-4933-A1BB-38E25EC63E5F}" presName="compositeNode" presStyleCnt="0"/>
      <dgm:spPr/>
    </dgm:pt>
    <dgm:pt modelId="{2D2F3ECC-3958-4EEB-A562-907C84BB7CA2}" type="pres">
      <dgm:prSet presAssocID="{64DE5181-B553-4933-A1BB-38E25EC63E5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07A7E9-C94E-4506-B058-3934D496CD8A}" type="pres">
      <dgm:prSet presAssocID="{64DE5181-B553-4933-A1BB-38E25EC63E5F}" presName="parSh" presStyleCnt="0"/>
      <dgm:spPr/>
    </dgm:pt>
    <dgm:pt modelId="{314BB704-DB0E-45C0-8D42-CA39DA9DD285}" type="pres">
      <dgm:prSet presAssocID="{64DE5181-B553-4933-A1BB-38E25EC63E5F}" presName="lineNode" presStyleLbl="alignAccFollowNode1" presStyleIdx="15" presStyleCnt="24"/>
      <dgm:spPr/>
    </dgm:pt>
    <dgm:pt modelId="{E812741C-6F7D-4F6E-B11C-2D1FD6CDFA5F}" type="pres">
      <dgm:prSet presAssocID="{64DE5181-B553-4933-A1BB-38E25EC63E5F}" presName="lineArrowNode" presStyleLbl="alignAccFollowNode1" presStyleIdx="16" presStyleCnt="24"/>
      <dgm:spPr/>
    </dgm:pt>
    <dgm:pt modelId="{468C9531-D639-468C-B6AC-B4801C82F1A7}" type="pres">
      <dgm:prSet presAssocID="{C11B8AFD-E192-4AC7-AF87-58C406736B9B}" presName="sibTransNodeCircle" presStyleLbl="alignNode1" presStyleIdx="5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FE7487B1-D352-471B-B4CF-FAB0E3684F13}" type="pres">
      <dgm:prSet presAssocID="{C11B8AFD-E192-4AC7-AF87-58C406736B9B}" presName="spacerBetweenCircleAndCallout" presStyleCnt="0">
        <dgm:presLayoutVars/>
      </dgm:prSet>
      <dgm:spPr/>
    </dgm:pt>
    <dgm:pt modelId="{F576CE19-6936-4C17-A16F-659936F8A294}" type="pres">
      <dgm:prSet presAssocID="{64DE5181-B553-4933-A1BB-38E25EC63E5F}" presName="nodeText" presStyleLbl="alignAccFollowNode1" presStyleIdx="17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237099-4AA0-496A-A1AB-ADFA563DC720}" type="pres">
      <dgm:prSet presAssocID="{C11B8AFD-E192-4AC7-AF87-58C406736B9B}" presName="sibTransComposite" presStyleCnt="0"/>
      <dgm:spPr/>
    </dgm:pt>
    <dgm:pt modelId="{A9F03FD5-2272-4D34-BF81-2C02731853AE}" type="pres">
      <dgm:prSet presAssocID="{C68FA809-3659-42A9-ACFA-80B3F891AB8B}" presName="compositeNode" presStyleCnt="0"/>
      <dgm:spPr/>
    </dgm:pt>
    <dgm:pt modelId="{33F45C7E-9738-4FF7-84DA-005E8227AA58}" type="pres">
      <dgm:prSet presAssocID="{C68FA809-3659-42A9-ACFA-80B3F891AB8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CF40046-8605-4E2D-840F-B22D670AF591}" type="pres">
      <dgm:prSet presAssocID="{C68FA809-3659-42A9-ACFA-80B3F891AB8B}" presName="parSh" presStyleCnt="0"/>
      <dgm:spPr/>
    </dgm:pt>
    <dgm:pt modelId="{04352C76-7C39-49F8-ABBC-3AC17ACC6308}" type="pres">
      <dgm:prSet presAssocID="{C68FA809-3659-42A9-ACFA-80B3F891AB8B}" presName="lineNode" presStyleLbl="alignAccFollowNode1" presStyleIdx="18" presStyleCnt="24"/>
      <dgm:spPr/>
    </dgm:pt>
    <dgm:pt modelId="{34295FE3-CD25-49E3-B77B-337FD4AF1E5E}" type="pres">
      <dgm:prSet presAssocID="{C68FA809-3659-42A9-ACFA-80B3F891AB8B}" presName="lineArrowNode" presStyleLbl="alignAccFollowNode1" presStyleIdx="19" presStyleCnt="24"/>
      <dgm:spPr/>
    </dgm:pt>
    <dgm:pt modelId="{A440143D-EA84-4791-B940-C53F8E9E8010}" type="pres">
      <dgm:prSet presAssocID="{07946BA5-D2B7-4170-932C-B9A59D280089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8184C240-E1C3-44AF-8D86-E4FCBCB197EC}" type="pres">
      <dgm:prSet presAssocID="{07946BA5-D2B7-4170-932C-B9A59D280089}" presName="spacerBetweenCircleAndCallout" presStyleCnt="0">
        <dgm:presLayoutVars/>
      </dgm:prSet>
      <dgm:spPr/>
    </dgm:pt>
    <dgm:pt modelId="{5B1853F6-6F6A-4176-AB56-6FA3EEC9DEF9}" type="pres">
      <dgm:prSet presAssocID="{C68FA809-3659-42A9-ACFA-80B3F891AB8B}" presName="nodeText" presStyleLbl="alignAccFollowNode1" presStyleIdx="20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A04044-C260-4B65-ACD8-7BBEA22EC5D3}" type="pres">
      <dgm:prSet presAssocID="{07946BA5-D2B7-4170-932C-B9A59D280089}" presName="sibTransComposite" presStyleCnt="0"/>
      <dgm:spPr/>
    </dgm:pt>
    <dgm:pt modelId="{FC5362BD-FE36-4379-AAF9-CAFA5B943B67}" type="pres">
      <dgm:prSet presAssocID="{B46D7B5B-BEAD-4171-B2B0-9455D76CDDFB}" presName="compositeNode" presStyleCnt="0"/>
      <dgm:spPr/>
    </dgm:pt>
    <dgm:pt modelId="{3B7F11FE-3A59-4D0E-827D-3965161436D5}" type="pres">
      <dgm:prSet presAssocID="{B46D7B5B-BEAD-4171-B2B0-9455D76CDD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701E284-98F8-4FC0-9931-EED2A4E30610}" type="pres">
      <dgm:prSet presAssocID="{B46D7B5B-BEAD-4171-B2B0-9455D76CDDFB}" presName="parSh" presStyleCnt="0"/>
      <dgm:spPr/>
    </dgm:pt>
    <dgm:pt modelId="{C5DDE2E9-D78B-4173-BDD3-8C13627B3C37}" type="pres">
      <dgm:prSet presAssocID="{B46D7B5B-BEAD-4171-B2B0-9455D76CDDFB}" presName="lineNode" presStyleLbl="alignAccFollowNode1" presStyleIdx="21" presStyleCnt="24"/>
      <dgm:spPr/>
    </dgm:pt>
    <dgm:pt modelId="{8462284B-9717-4736-A483-85C1D244FF0E}" type="pres">
      <dgm:prSet presAssocID="{B46D7B5B-BEAD-4171-B2B0-9455D76CDDFB}" presName="lineArrowNode" presStyleLbl="alignAccFollowNode1" presStyleIdx="22" presStyleCnt="24"/>
      <dgm:spPr/>
    </dgm:pt>
    <dgm:pt modelId="{C44F6758-AE45-4414-8E12-937A5F94A7CA}" type="pres">
      <dgm:prSet presAssocID="{6D05480D-EDBD-465B-AE37-52F20F507670}" presName="sibTransNodeCircle" presStyleLbl="alignNode1" presStyleIdx="7" presStyleCnt="8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E6B18AAE-7911-45B7-AAF4-6300724AA95D}" type="pres">
      <dgm:prSet presAssocID="{6D05480D-EDBD-465B-AE37-52F20F507670}" presName="spacerBetweenCircleAndCallout" presStyleCnt="0">
        <dgm:presLayoutVars/>
      </dgm:prSet>
      <dgm:spPr/>
    </dgm:pt>
    <dgm:pt modelId="{2388F590-88DC-414C-BAEA-D9AA946CF702}" type="pres">
      <dgm:prSet presAssocID="{B46D7B5B-BEAD-4171-B2B0-9455D76CDDFB}" presName="nodeText" presStyleLbl="alignAccFollowNode1" presStyleIdx="23" presStyleCnt="24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B72CA29-880B-48AD-BBBE-6B3776651189}" type="presOf" srcId="{EE5F8FF7-496F-443D-9C31-585DA5B9268D}" destId="{FB9C2F1A-6687-4D56-B6C2-6AFA53CA3DAE}" srcOrd="0" destOrd="0" presId="urn:microsoft.com/office/officeart/2016/7/layout/LinearArrowProcessNumbered"/>
    <dgm:cxn modelId="{8E56A85E-375A-48E1-AC12-2BE8A2C03B46}" type="presOf" srcId="{6563882F-BB2F-4FE0-B6DA-BC2465193790}" destId="{C7D94BE3-9938-4EE3-A610-F4DC85715281}" srcOrd="0" destOrd="0" presId="urn:microsoft.com/office/officeart/2016/7/layout/LinearArrowProcessNumbered"/>
    <dgm:cxn modelId="{3202AD28-711E-4F17-872D-3CB065F757CB}" srcId="{57314877-F1C9-48D4-9ED4-20C9DDDB8FB8}" destId="{0D54262B-2696-4FD1-B243-74963E56CCB8}" srcOrd="3" destOrd="0" parTransId="{BC0D4EF0-B976-4D2A-B87C-CFF0F33AE329}" sibTransId="{6C1C5A8D-8FBA-46E6-A279-FBDB2111BA08}"/>
    <dgm:cxn modelId="{19E64A8B-DC8C-44A0-A638-31877D5B5FF3}" type="presOf" srcId="{C2AC755A-8DBE-4D3A-AD30-A62440506488}" destId="{7DD4F2E7-7097-4962-9035-478DE7DF7E43}" srcOrd="0" destOrd="0" presId="urn:microsoft.com/office/officeart/2016/7/layout/LinearArrowProcessNumbered"/>
    <dgm:cxn modelId="{3B1B1FBB-EEFB-44A0-B2DA-FA031B00C553}" type="presOf" srcId="{C68FA809-3659-42A9-ACFA-80B3F891AB8B}" destId="{5B1853F6-6F6A-4176-AB56-6FA3EEC9DEF9}" srcOrd="0" destOrd="0" presId="urn:microsoft.com/office/officeart/2016/7/layout/LinearArrowProcessNumbered"/>
    <dgm:cxn modelId="{8672618A-E213-4826-B6B0-FC0B0E8B0CF3}" type="presOf" srcId="{51FD2AC0-04DD-4D5A-B0E0-68BE88B72683}" destId="{EF5DFBCC-124B-4794-B53E-BC643C2DC89A}" srcOrd="0" destOrd="0" presId="urn:microsoft.com/office/officeart/2016/7/layout/LinearArrowProcessNumbered"/>
    <dgm:cxn modelId="{F19277DD-9897-42FF-888A-BFD00B29E891}" type="presOf" srcId="{6D05480D-EDBD-465B-AE37-52F20F507670}" destId="{C44F6758-AE45-4414-8E12-937A5F94A7CA}" srcOrd="0" destOrd="0" presId="urn:microsoft.com/office/officeart/2016/7/layout/LinearArrowProcessNumbered"/>
    <dgm:cxn modelId="{81CDD6D4-C839-421E-8F0F-9166FEE62328}" srcId="{57314877-F1C9-48D4-9ED4-20C9DDDB8FB8}" destId="{B46D7B5B-BEAD-4171-B2B0-9455D76CDDFB}" srcOrd="7" destOrd="0" parTransId="{642A12A5-749E-459B-B472-79C80AED5283}" sibTransId="{6D05480D-EDBD-465B-AE37-52F20F507670}"/>
    <dgm:cxn modelId="{B13F32F7-908F-4DA4-A101-A7E499FB973E}" srcId="{57314877-F1C9-48D4-9ED4-20C9DDDB8FB8}" destId="{C68FA809-3659-42A9-ACFA-80B3F891AB8B}" srcOrd="6" destOrd="0" parTransId="{23787F8B-61AC-49A3-8EC9-8DBCECC5689D}" sibTransId="{07946BA5-D2B7-4170-932C-B9A59D280089}"/>
    <dgm:cxn modelId="{C277DA47-C5A8-4221-B3D2-821223C21873}" type="presOf" srcId="{4BB69A62-238E-4E70-AB06-B4813E779166}" destId="{7BCE51EF-2A0B-46B9-8F12-4D9A72D5625A}" srcOrd="0" destOrd="0" presId="urn:microsoft.com/office/officeart/2016/7/layout/LinearArrowProcessNumbered"/>
    <dgm:cxn modelId="{7010A449-E2BD-4178-96E5-9FF882BB7B3E}" srcId="{4BB69A62-238E-4E70-AB06-B4813E779166}" destId="{85195B0A-56A5-4B6B-ABF9-D8B30F2BD9B3}" srcOrd="0" destOrd="0" parTransId="{F57A3B7F-4647-4A70-A37A-38D8D5E8F50F}" sibTransId="{11CBCA2D-0EB7-45A7-A79F-3CFFBD07AA76}"/>
    <dgm:cxn modelId="{A6FEA09B-7BAA-4C60-B301-3785E26352E4}" srcId="{57314877-F1C9-48D4-9ED4-20C9DDDB8FB8}" destId="{4BB69A62-238E-4E70-AB06-B4813E779166}" srcOrd="1" destOrd="0" parTransId="{ED605F1E-D011-448B-B83B-B9297B20BE97}" sibTransId="{93E2B67A-19C9-498B-864B-DE3FEE3F65B0}"/>
    <dgm:cxn modelId="{87C75AE9-10F4-4B3D-80AF-DA92841B7A61}" srcId="{57314877-F1C9-48D4-9ED4-20C9DDDB8FB8}" destId="{C2AC755A-8DBE-4D3A-AD30-A62440506488}" srcOrd="0" destOrd="0" parTransId="{40A0EF61-3E06-41E2-96A4-6B5026DA18CD}" sibTransId="{B6D5203C-B841-4FC7-8B36-A50A9F895E15}"/>
    <dgm:cxn modelId="{752B7035-8C3E-4E81-A109-EA398C17AE03}" srcId="{4BB69A62-238E-4E70-AB06-B4813E779166}" destId="{F7072E4E-ECA3-4362-932B-E7E4BC7DED19}" srcOrd="1" destOrd="0" parTransId="{3E7583E9-0EAD-405C-A823-BFEFA4090F30}" sibTransId="{E8D0EDA4-1170-4522-8B02-A0B24F92B695}"/>
    <dgm:cxn modelId="{6C45272D-0B75-4070-8508-C2466BA93985}" type="presOf" srcId="{0D54262B-2696-4FD1-B243-74963E56CCB8}" destId="{00F9C4CA-5794-4296-8A6D-4699136B16E2}" srcOrd="0" destOrd="0" presId="urn:microsoft.com/office/officeart/2016/7/layout/LinearArrowProcessNumbered"/>
    <dgm:cxn modelId="{61E10F24-13DD-46D5-A030-D3A42DC78789}" type="presOf" srcId="{B46D7B5B-BEAD-4171-B2B0-9455D76CDDFB}" destId="{2388F590-88DC-414C-BAEA-D9AA946CF702}" srcOrd="0" destOrd="0" presId="urn:microsoft.com/office/officeart/2016/7/layout/LinearArrowProcessNumbered"/>
    <dgm:cxn modelId="{AE51F3EC-7C6A-415F-AF8F-5580B162394D}" type="presOf" srcId="{64DE5181-B553-4933-A1BB-38E25EC63E5F}" destId="{F576CE19-6936-4C17-A16F-659936F8A294}" srcOrd="0" destOrd="0" presId="urn:microsoft.com/office/officeart/2016/7/layout/LinearArrowProcessNumbered"/>
    <dgm:cxn modelId="{8434F62A-C874-48B9-93C3-4E3A2D1BE213}" type="presOf" srcId="{07946BA5-D2B7-4170-932C-B9A59D280089}" destId="{A440143D-EA84-4791-B940-C53F8E9E8010}" srcOrd="0" destOrd="0" presId="urn:microsoft.com/office/officeart/2016/7/layout/LinearArrowProcessNumbered"/>
    <dgm:cxn modelId="{E6E8B288-E328-4B62-BF3D-C600D02DE83D}" type="presOf" srcId="{85195B0A-56A5-4B6B-ABF9-D8B30F2BD9B3}" destId="{7BCE51EF-2A0B-46B9-8F12-4D9A72D5625A}" srcOrd="0" destOrd="1" presId="urn:microsoft.com/office/officeart/2016/7/layout/LinearArrowProcessNumbered"/>
    <dgm:cxn modelId="{227413FC-BFCD-4545-8168-44D2D059450F}" type="presOf" srcId="{B6D5203C-B841-4FC7-8B36-A50A9F895E15}" destId="{3C448D9D-BA87-41C2-B541-54D2101E7BDD}" srcOrd="0" destOrd="0" presId="urn:microsoft.com/office/officeart/2016/7/layout/LinearArrowProcessNumbered"/>
    <dgm:cxn modelId="{F459E207-64B7-4F73-BCE1-46C68AFB5BE8}" srcId="{57314877-F1C9-48D4-9ED4-20C9DDDB8FB8}" destId="{51FD2AC0-04DD-4D5A-B0E0-68BE88B72683}" srcOrd="2" destOrd="0" parTransId="{A4F050A7-B83E-4DF8-9E60-4CCF5DC62077}" sibTransId="{EE5F8FF7-496F-443D-9C31-585DA5B9268D}"/>
    <dgm:cxn modelId="{969908E7-ED9F-47DD-91C7-FFB80C9C9CE1}" type="presOf" srcId="{C11B8AFD-E192-4AC7-AF87-58C406736B9B}" destId="{468C9531-D639-468C-B6AC-B4801C82F1A7}" srcOrd="0" destOrd="0" presId="urn:microsoft.com/office/officeart/2016/7/layout/LinearArrowProcessNumbered"/>
    <dgm:cxn modelId="{7662A266-AA05-4EBD-B2CC-9765FBF7E63B}" type="presOf" srcId="{6C1C5A8D-8FBA-46E6-A279-FBDB2111BA08}" destId="{E85052C7-CB5E-4025-91A8-D7156301C169}" srcOrd="0" destOrd="0" presId="urn:microsoft.com/office/officeart/2016/7/layout/LinearArrowProcessNumbered"/>
    <dgm:cxn modelId="{86C22C22-414E-4304-B80E-FBE0A7890AAE}" srcId="{57314877-F1C9-48D4-9ED4-20C9DDDB8FB8}" destId="{64DE5181-B553-4933-A1BB-38E25EC63E5F}" srcOrd="5" destOrd="0" parTransId="{8551BD8A-974D-4629-91D6-C906BE94CDF5}" sibTransId="{C11B8AFD-E192-4AC7-AF87-58C406736B9B}"/>
    <dgm:cxn modelId="{0E0CABB9-DFAF-4A76-8E1E-DC9EE737D533}" type="presOf" srcId="{F0A17070-17FB-47A3-B4D2-04BECF86724A}" destId="{7BCE51EF-2A0B-46B9-8F12-4D9A72D5625A}" srcOrd="0" destOrd="3" presId="urn:microsoft.com/office/officeart/2016/7/layout/LinearArrowProcessNumbered"/>
    <dgm:cxn modelId="{88A28B83-F57E-4296-A483-75116688396A}" type="presOf" srcId="{1E3A0D0E-F7B3-45AB-8C9C-DA12D9DBFA6F}" destId="{1F9AF97E-2FFD-4559-A8B5-25874A307B23}" srcOrd="0" destOrd="0" presId="urn:microsoft.com/office/officeart/2016/7/layout/LinearArrowProcessNumbered"/>
    <dgm:cxn modelId="{C81CD9DD-DA6D-4ADA-87AC-F3AA82C8AA89}" type="presOf" srcId="{F7072E4E-ECA3-4362-932B-E7E4BC7DED19}" destId="{7BCE51EF-2A0B-46B9-8F12-4D9A72D5625A}" srcOrd="0" destOrd="2" presId="urn:microsoft.com/office/officeart/2016/7/layout/LinearArrowProcessNumbered"/>
    <dgm:cxn modelId="{CDD3BD56-8FF6-4E16-A09B-D452D92B887F}" srcId="{57314877-F1C9-48D4-9ED4-20C9DDDB8FB8}" destId="{1E3A0D0E-F7B3-45AB-8C9C-DA12D9DBFA6F}" srcOrd="4" destOrd="0" parTransId="{C1EC04FD-4E01-453D-A741-01FDD372F584}" sibTransId="{6563882F-BB2F-4FE0-B6DA-BC2465193790}"/>
    <dgm:cxn modelId="{7D942E12-B57E-46EC-A3F6-2A1AF90DDF2B}" srcId="{4BB69A62-238E-4E70-AB06-B4813E779166}" destId="{F0A17070-17FB-47A3-B4D2-04BECF86724A}" srcOrd="2" destOrd="0" parTransId="{1309DE1B-8D9D-4641-8F13-47311F931347}" sibTransId="{3DA8C85B-0CE7-4372-9954-712A0007545D}"/>
    <dgm:cxn modelId="{17D62BB5-9546-4394-95B3-144E753680DD}" type="presOf" srcId="{93E2B67A-19C9-498B-864B-DE3FEE3F65B0}" destId="{0A01CEDF-2233-4F1C-97EB-6A9B8504BE57}" srcOrd="0" destOrd="0" presId="urn:microsoft.com/office/officeart/2016/7/layout/LinearArrowProcessNumbered"/>
    <dgm:cxn modelId="{B459313B-257F-443E-9B71-23BC1806B91A}" type="presOf" srcId="{57314877-F1C9-48D4-9ED4-20C9DDDB8FB8}" destId="{FDF71262-2709-429F-AFD0-B6DE2E63ECF9}" srcOrd="0" destOrd="0" presId="urn:microsoft.com/office/officeart/2016/7/layout/LinearArrowProcessNumbered"/>
    <dgm:cxn modelId="{8D2089A4-7D65-420D-B9FA-DDD9F7D8DA02}" type="presParOf" srcId="{FDF71262-2709-429F-AFD0-B6DE2E63ECF9}" destId="{5CB005D6-27D7-4D86-8692-017D923D7C25}" srcOrd="0" destOrd="0" presId="urn:microsoft.com/office/officeart/2016/7/layout/LinearArrowProcessNumbered"/>
    <dgm:cxn modelId="{3165D368-EEFE-47DB-AA4E-4ADB24600B43}" type="presParOf" srcId="{5CB005D6-27D7-4D86-8692-017D923D7C25}" destId="{DD95F074-5D19-4427-8908-02CD33CC2F35}" srcOrd="0" destOrd="0" presId="urn:microsoft.com/office/officeart/2016/7/layout/LinearArrowProcessNumbered"/>
    <dgm:cxn modelId="{0EC275AC-D3A5-4B5D-867F-B9E755606824}" type="presParOf" srcId="{5CB005D6-27D7-4D86-8692-017D923D7C25}" destId="{23553898-457C-4E9A-8CC5-026C91D3E4CE}" srcOrd="1" destOrd="0" presId="urn:microsoft.com/office/officeart/2016/7/layout/LinearArrowProcessNumbered"/>
    <dgm:cxn modelId="{E54DEB8D-71DF-45F9-A457-B9A22293399E}" type="presParOf" srcId="{23553898-457C-4E9A-8CC5-026C91D3E4CE}" destId="{B48FAE92-C2E2-4D42-BB77-EF3104432E3F}" srcOrd="0" destOrd="0" presId="urn:microsoft.com/office/officeart/2016/7/layout/LinearArrowProcessNumbered"/>
    <dgm:cxn modelId="{3D50CC82-8B33-48B7-A305-D34BA39CCF26}" type="presParOf" srcId="{23553898-457C-4E9A-8CC5-026C91D3E4CE}" destId="{81589757-262C-4604-B165-AF6419A1FE9E}" srcOrd="1" destOrd="0" presId="urn:microsoft.com/office/officeart/2016/7/layout/LinearArrowProcessNumbered"/>
    <dgm:cxn modelId="{8EBB4BBE-65E5-4AFB-9734-3B11D9494D31}" type="presParOf" srcId="{23553898-457C-4E9A-8CC5-026C91D3E4CE}" destId="{3C448D9D-BA87-41C2-B541-54D2101E7BDD}" srcOrd="2" destOrd="0" presId="urn:microsoft.com/office/officeart/2016/7/layout/LinearArrowProcessNumbered"/>
    <dgm:cxn modelId="{CC9E9913-7AED-4C0D-A751-7E7C72BCACA4}" type="presParOf" srcId="{23553898-457C-4E9A-8CC5-026C91D3E4CE}" destId="{4B3664CA-8715-4CDB-8873-FAC2D42F8A2C}" srcOrd="3" destOrd="0" presId="urn:microsoft.com/office/officeart/2016/7/layout/LinearArrowProcessNumbered"/>
    <dgm:cxn modelId="{07FB68BE-E866-49C6-8D0E-487A154A1139}" type="presParOf" srcId="{5CB005D6-27D7-4D86-8692-017D923D7C25}" destId="{7DD4F2E7-7097-4962-9035-478DE7DF7E43}" srcOrd="2" destOrd="0" presId="urn:microsoft.com/office/officeart/2016/7/layout/LinearArrowProcessNumbered"/>
    <dgm:cxn modelId="{5D8D8312-875C-4234-9A50-E11B55780013}" type="presParOf" srcId="{FDF71262-2709-429F-AFD0-B6DE2E63ECF9}" destId="{0B6529A9-F89B-4470-BA1F-FE314ECBBDFD}" srcOrd="1" destOrd="0" presId="urn:microsoft.com/office/officeart/2016/7/layout/LinearArrowProcessNumbered"/>
    <dgm:cxn modelId="{773DBC20-FAFF-43E1-A9B6-8878D74D48AD}" type="presParOf" srcId="{FDF71262-2709-429F-AFD0-B6DE2E63ECF9}" destId="{88125545-0A52-4202-86FE-FCA4A183DA37}" srcOrd="2" destOrd="0" presId="urn:microsoft.com/office/officeart/2016/7/layout/LinearArrowProcessNumbered"/>
    <dgm:cxn modelId="{9831F44C-0ABC-4A20-AF32-529DB16A6833}" type="presParOf" srcId="{88125545-0A52-4202-86FE-FCA4A183DA37}" destId="{C4CAA7C3-569A-4E66-9FD8-A7A4B4D2CC35}" srcOrd="0" destOrd="0" presId="urn:microsoft.com/office/officeart/2016/7/layout/LinearArrowProcessNumbered"/>
    <dgm:cxn modelId="{EA41E108-E42D-41E5-A3E5-2F2FBA49D55B}" type="presParOf" srcId="{88125545-0A52-4202-86FE-FCA4A183DA37}" destId="{4D647D27-8E7C-4C75-8E8F-949F24CC7C74}" srcOrd="1" destOrd="0" presId="urn:microsoft.com/office/officeart/2016/7/layout/LinearArrowProcessNumbered"/>
    <dgm:cxn modelId="{D785C29F-C7AD-4B56-BF1C-8F1A09926575}" type="presParOf" srcId="{4D647D27-8E7C-4C75-8E8F-949F24CC7C74}" destId="{CCF449B5-E32B-4853-8DD1-F41D962D0B6B}" srcOrd="0" destOrd="0" presId="urn:microsoft.com/office/officeart/2016/7/layout/LinearArrowProcessNumbered"/>
    <dgm:cxn modelId="{A8778425-A35D-43CC-ACCE-83F5BF426DB5}" type="presParOf" srcId="{4D647D27-8E7C-4C75-8E8F-949F24CC7C74}" destId="{388E604E-75FC-4715-BB6B-423B10348DAD}" srcOrd="1" destOrd="0" presId="urn:microsoft.com/office/officeart/2016/7/layout/LinearArrowProcessNumbered"/>
    <dgm:cxn modelId="{D14D3988-3DDD-464C-B33C-9680F2193ADB}" type="presParOf" srcId="{4D647D27-8E7C-4C75-8E8F-949F24CC7C74}" destId="{0A01CEDF-2233-4F1C-97EB-6A9B8504BE57}" srcOrd="2" destOrd="0" presId="urn:microsoft.com/office/officeart/2016/7/layout/LinearArrowProcessNumbered"/>
    <dgm:cxn modelId="{B255F579-3260-4E54-BA49-2A00339F852C}" type="presParOf" srcId="{4D647D27-8E7C-4C75-8E8F-949F24CC7C74}" destId="{5652123A-493D-425C-AB44-A40CB0C8F476}" srcOrd="3" destOrd="0" presId="urn:microsoft.com/office/officeart/2016/7/layout/LinearArrowProcessNumbered"/>
    <dgm:cxn modelId="{AA5E1817-AC1D-470F-B26D-1B128A65AFCA}" type="presParOf" srcId="{88125545-0A52-4202-86FE-FCA4A183DA37}" destId="{7BCE51EF-2A0B-46B9-8F12-4D9A72D5625A}" srcOrd="2" destOrd="0" presId="urn:microsoft.com/office/officeart/2016/7/layout/LinearArrowProcessNumbered"/>
    <dgm:cxn modelId="{E36A97BF-C982-4588-B665-B38D882AAFDC}" type="presParOf" srcId="{FDF71262-2709-429F-AFD0-B6DE2E63ECF9}" destId="{5DC6078A-2603-4212-957F-35353568B141}" srcOrd="3" destOrd="0" presId="urn:microsoft.com/office/officeart/2016/7/layout/LinearArrowProcessNumbered"/>
    <dgm:cxn modelId="{F93F465E-789B-4352-AE8C-9C30EF36F7C5}" type="presParOf" srcId="{FDF71262-2709-429F-AFD0-B6DE2E63ECF9}" destId="{E9007148-458F-420A-97AE-A9E17DA6642B}" srcOrd="4" destOrd="0" presId="urn:microsoft.com/office/officeart/2016/7/layout/LinearArrowProcessNumbered"/>
    <dgm:cxn modelId="{8D55D581-3BA7-4902-BF72-959765FC1EBB}" type="presParOf" srcId="{E9007148-458F-420A-97AE-A9E17DA6642B}" destId="{5AF63004-C823-4D29-9871-D51392ABD0E6}" srcOrd="0" destOrd="0" presId="urn:microsoft.com/office/officeart/2016/7/layout/LinearArrowProcessNumbered"/>
    <dgm:cxn modelId="{C88B23A4-7F4B-4A49-A62C-99FE6AA11AD7}" type="presParOf" srcId="{E9007148-458F-420A-97AE-A9E17DA6642B}" destId="{8A2DF3AE-9AA7-4EC2-9F0D-480E4321F799}" srcOrd="1" destOrd="0" presId="urn:microsoft.com/office/officeart/2016/7/layout/LinearArrowProcessNumbered"/>
    <dgm:cxn modelId="{BBE50D32-5BDA-4633-8516-116D6814B9DF}" type="presParOf" srcId="{8A2DF3AE-9AA7-4EC2-9F0D-480E4321F799}" destId="{B74B3E94-41CC-4F8E-9471-B2EFA0AAFDB4}" srcOrd="0" destOrd="0" presId="urn:microsoft.com/office/officeart/2016/7/layout/LinearArrowProcessNumbered"/>
    <dgm:cxn modelId="{62C8E7F6-A237-48D8-B1FE-2EE256AE9B14}" type="presParOf" srcId="{8A2DF3AE-9AA7-4EC2-9F0D-480E4321F799}" destId="{CE74A668-9B6B-4069-96E2-60E5763A3029}" srcOrd="1" destOrd="0" presId="urn:microsoft.com/office/officeart/2016/7/layout/LinearArrowProcessNumbered"/>
    <dgm:cxn modelId="{4F7FC2DE-7CCC-4A11-9F61-BFFD232C0ACA}" type="presParOf" srcId="{8A2DF3AE-9AA7-4EC2-9F0D-480E4321F799}" destId="{FB9C2F1A-6687-4D56-B6C2-6AFA53CA3DAE}" srcOrd="2" destOrd="0" presId="urn:microsoft.com/office/officeart/2016/7/layout/LinearArrowProcessNumbered"/>
    <dgm:cxn modelId="{321E92EE-5E46-4B06-9C15-732706FB9F6B}" type="presParOf" srcId="{8A2DF3AE-9AA7-4EC2-9F0D-480E4321F799}" destId="{0F1125B8-4C9E-46B7-9F05-29D984BDB4EE}" srcOrd="3" destOrd="0" presId="urn:microsoft.com/office/officeart/2016/7/layout/LinearArrowProcessNumbered"/>
    <dgm:cxn modelId="{92CAEE64-AC02-46BE-B8DF-9393AC29118D}" type="presParOf" srcId="{E9007148-458F-420A-97AE-A9E17DA6642B}" destId="{EF5DFBCC-124B-4794-B53E-BC643C2DC89A}" srcOrd="2" destOrd="0" presId="urn:microsoft.com/office/officeart/2016/7/layout/LinearArrowProcessNumbered"/>
    <dgm:cxn modelId="{A8ECAD7F-60C6-4AB9-A759-3CFB6CEC30A8}" type="presParOf" srcId="{FDF71262-2709-429F-AFD0-B6DE2E63ECF9}" destId="{60171332-E663-4699-B41F-9656B1F707EC}" srcOrd="5" destOrd="0" presId="urn:microsoft.com/office/officeart/2016/7/layout/LinearArrowProcessNumbered"/>
    <dgm:cxn modelId="{857A4FF6-B005-4E5C-A1EE-A08E3FB42EA1}" type="presParOf" srcId="{FDF71262-2709-429F-AFD0-B6DE2E63ECF9}" destId="{A30C72EE-1065-49A8-A48E-02B0AEAA6E12}" srcOrd="6" destOrd="0" presId="urn:microsoft.com/office/officeart/2016/7/layout/LinearArrowProcessNumbered"/>
    <dgm:cxn modelId="{BE18F54A-34BE-492E-A751-B31352D0ED9D}" type="presParOf" srcId="{A30C72EE-1065-49A8-A48E-02B0AEAA6E12}" destId="{ABBD1B04-8C0D-475B-93C1-6211110B9693}" srcOrd="0" destOrd="0" presId="urn:microsoft.com/office/officeart/2016/7/layout/LinearArrowProcessNumbered"/>
    <dgm:cxn modelId="{A621EF82-4552-4D5C-9600-AD3AFB803061}" type="presParOf" srcId="{A30C72EE-1065-49A8-A48E-02B0AEAA6E12}" destId="{D5B436FA-3830-47E9-9A95-FFACA59EF167}" srcOrd="1" destOrd="0" presId="urn:microsoft.com/office/officeart/2016/7/layout/LinearArrowProcessNumbered"/>
    <dgm:cxn modelId="{AD3248AD-3C9A-4731-B334-8CC3E1D3DB08}" type="presParOf" srcId="{D5B436FA-3830-47E9-9A95-FFACA59EF167}" destId="{3DD3A4C3-1823-49AC-B8F4-CE28671FEEFB}" srcOrd="0" destOrd="0" presId="urn:microsoft.com/office/officeart/2016/7/layout/LinearArrowProcessNumbered"/>
    <dgm:cxn modelId="{0D5E8A28-58E7-40AA-B130-38F1D9508B45}" type="presParOf" srcId="{D5B436FA-3830-47E9-9A95-FFACA59EF167}" destId="{DAC7829B-FD64-4182-BC55-E84F17C6790A}" srcOrd="1" destOrd="0" presId="urn:microsoft.com/office/officeart/2016/7/layout/LinearArrowProcessNumbered"/>
    <dgm:cxn modelId="{B4CF8E61-565A-4A6A-8E88-C3A60B572162}" type="presParOf" srcId="{D5B436FA-3830-47E9-9A95-FFACA59EF167}" destId="{E85052C7-CB5E-4025-91A8-D7156301C169}" srcOrd="2" destOrd="0" presId="urn:microsoft.com/office/officeart/2016/7/layout/LinearArrowProcessNumbered"/>
    <dgm:cxn modelId="{345F6372-6FCE-471A-97D9-2CC957BC2C60}" type="presParOf" srcId="{D5B436FA-3830-47E9-9A95-FFACA59EF167}" destId="{18493ED4-4220-42FE-B3EE-E0B0513C5997}" srcOrd="3" destOrd="0" presId="urn:microsoft.com/office/officeart/2016/7/layout/LinearArrowProcessNumbered"/>
    <dgm:cxn modelId="{CEBFB698-7E38-4E4F-B838-70F24D37B1E4}" type="presParOf" srcId="{A30C72EE-1065-49A8-A48E-02B0AEAA6E12}" destId="{00F9C4CA-5794-4296-8A6D-4699136B16E2}" srcOrd="2" destOrd="0" presId="urn:microsoft.com/office/officeart/2016/7/layout/LinearArrowProcessNumbered"/>
    <dgm:cxn modelId="{4EF408BE-C3DE-4346-9F69-D200A34B02E6}" type="presParOf" srcId="{FDF71262-2709-429F-AFD0-B6DE2E63ECF9}" destId="{E151AA74-2AE4-473C-AAAB-E623470EF2AD}" srcOrd="7" destOrd="0" presId="urn:microsoft.com/office/officeart/2016/7/layout/LinearArrowProcessNumbered"/>
    <dgm:cxn modelId="{6907AFE1-CB91-448F-9DD1-9AE49EF49726}" type="presParOf" srcId="{FDF71262-2709-429F-AFD0-B6DE2E63ECF9}" destId="{E17F6C1C-DFE8-45FC-8FA3-278A9F1265C2}" srcOrd="8" destOrd="0" presId="urn:microsoft.com/office/officeart/2016/7/layout/LinearArrowProcessNumbered"/>
    <dgm:cxn modelId="{BAD2E31D-FF93-446E-9FC5-D48AC430D0EE}" type="presParOf" srcId="{E17F6C1C-DFE8-45FC-8FA3-278A9F1265C2}" destId="{CE97BC96-DBEE-499A-BD89-9DC8A0A490B5}" srcOrd="0" destOrd="0" presId="urn:microsoft.com/office/officeart/2016/7/layout/LinearArrowProcessNumbered"/>
    <dgm:cxn modelId="{41FB10B7-F01C-417D-9A83-20E9DA0D49C8}" type="presParOf" srcId="{E17F6C1C-DFE8-45FC-8FA3-278A9F1265C2}" destId="{D8EF9838-C00F-41F6-AED5-52DEB085D0A3}" srcOrd="1" destOrd="0" presId="urn:microsoft.com/office/officeart/2016/7/layout/LinearArrowProcessNumbered"/>
    <dgm:cxn modelId="{061CC8DB-BB84-483F-803E-5EB1537BDCBF}" type="presParOf" srcId="{D8EF9838-C00F-41F6-AED5-52DEB085D0A3}" destId="{ACB0F271-A880-4E8C-AABB-7F3683A2B784}" srcOrd="0" destOrd="0" presId="urn:microsoft.com/office/officeart/2016/7/layout/LinearArrowProcessNumbered"/>
    <dgm:cxn modelId="{FE4E12D0-9FB0-4314-9AC3-C8738C1FFFAD}" type="presParOf" srcId="{D8EF9838-C00F-41F6-AED5-52DEB085D0A3}" destId="{8966FFE2-F3A7-4810-B98C-2AF1597991D5}" srcOrd="1" destOrd="0" presId="urn:microsoft.com/office/officeart/2016/7/layout/LinearArrowProcessNumbered"/>
    <dgm:cxn modelId="{1D763D3D-5EF0-42B4-BAEB-195D27C86E83}" type="presParOf" srcId="{D8EF9838-C00F-41F6-AED5-52DEB085D0A3}" destId="{C7D94BE3-9938-4EE3-A610-F4DC85715281}" srcOrd="2" destOrd="0" presId="urn:microsoft.com/office/officeart/2016/7/layout/LinearArrowProcessNumbered"/>
    <dgm:cxn modelId="{31CEBF7F-B9A6-477F-8548-AB39869F3C87}" type="presParOf" srcId="{D8EF9838-C00F-41F6-AED5-52DEB085D0A3}" destId="{A856E86C-8364-4065-98B5-E947ABC5D855}" srcOrd="3" destOrd="0" presId="urn:microsoft.com/office/officeart/2016/7/layout/LinearArrowProcessNumbered"/>
    <dgm:cxn modelId="{F28A692E-2D42-4134-B438-EAD27B2A43B5}" type="presParOf" srcId="{E17F6C1C-DFE8-45FC-8FA3-278A9F1265C2}" destId="{1F9AF97E-2FFD-4559-A8B5-25874A307B23}" srcOrd="2" destOrd="0" presId="urn:microsoft.com/office/officeart/2016/7/layout/LinearArrowProcessNumbered"/>
    <dgm:cxn modelId="{74149E9F-5137-4B35-A826-168F6A2A1D90}" type="presParOf" srcId="{FDF71262-2709-429F-AFD0-B6DE2E63ECF9}" destId="{1DF94F95-D623-490B-9842-07195A84BF34}" srcOrd="9" destOrd="0" presId="urn:microsoft.com/office/officeart/2016/7/layout/LinearArrowProcessNumbered"/>
    <dgm:cxn modelId="{144D120E-AB59-49D1-9F10-8505BDA81101}" type="presParOf" srcId="{FDF71262-2709-429F-AFD0-B6DE2E63ECF9}" destId="{27C3E219-C43B-4787-89D9-F6FAB918CF76}" srcOrd="10" destOrd="0" presId="urn:microsoft.com/office/officeart/2016/7/layout/LinearArrowProcessNumbered"/>
    <dgm:cxn modelId="{42734164-8B74-4391-96B7-BEE678AE474A}" type="presParOf" srcId="{27C3E219-C43B-4787-89D9-F6FAB918CF76}" destId="{2D2F3ECC-3958-4EEB-A562-907C84BB7CA2}" srcOrd="0" destOrd="0" presId="urn:microsoft.com/office/officeart/2016/7/layout/LinearArrowProcessNumbered"/>
    <dgm:cxn modelId="{C5B2353C-69C0-49BC-A106-B67A159EFEF7}" type="presParOf" srcId="{27C3E219-C43B-4787-89D9-F6FAB918CF76}" destId="{F407A7E9-C94E-4506-B058-3934D496CD8A}" srcOrd="1" destOrd="0" presId="urn:microsoft.com/office/officeart/2016/7/layout/LinearArrowProcessNumbered"/>
    <dgm:cxn modelId="{625BA7D1-39D9-4D75-AC07-4C8E9227740C}" type="presParOf" srcId="{F407A7E9-C94E-4506-B058-3934D496CD8A}" destId="{314BB704-DB0E-45C0-8D42-CA39DA9DD285}" srcOrd="0" destOrd="0" presId="urn:microsoft.com/office/officeart/2016/7/layout/LinearArrowProcessNumbered"/>
    <dgm:cxn modelId="{2393A69D-4DE6-41D8-99BB-7663A36F38FD}" type="presParOf" srcId="{F407A7E9-C94E-4506-B058-3934D496CD8A}" destId="{E812741C-6F7D-4F6E-B11C-2D1FD6CDFA5F}" srcOrd="1" destOrd="0" presId="urn:microsoft.com/office/officeart/2016/7/layout/LinearArrowProcessNumbered"/>
    <dgm:cxn modelId="{0CFF3148-B1AF-4C7E-8CDD-73A8F43F8481}" type="presParOf" srcId="{F407A7E9-C94E-4506-B058-3934D496CD8A}" destId="{468C9531-D639-468C-B6AC-B4801C82F1A7}" srcOrd="2" destOrd="0" presId="urn:microsoft.com/office/officeart/2016/7/layout/LinearArrowProcessNumbered"/>
    <dgm:cxn modelId="{C9337894-BE2D-4986-B90F-5B15656F200C}" type="presParOf" srcId="{F407A7E9-C94E-4506-B058-3934D496CD8A}" destId="{FE7487B1-D352-471B-B4CF-FAB0E3684F13}" srcOrd="3" destOrd="0" presId="urn:microsoft.com/office/officeart/2016/7/layout/LinearArrowProcessNumbered"/>
    <dgm:cxn modelId="{DE111140-72BE-40CB-BD16-32E3D79E2163}" type="presParOf" srcId="{27C3E219-C43B-4787-89D9-F6FAB918CF76}" destId="{F576CE19-6936-4C17-A16F-659936F8A294}" srcOrd="2" destOrd="0" presId="urn:microsoft.com/office/officeart/2016/7/layout/LinearArrowProcessNumbered"/>
    <dgm:cxn modelId="{B8B9836A-FA16-4DDE-8BFB-777E0FE2B9B8}" type="presParOf" srcId="{FDF71262-2709-429F-AFD0-B6DE2E63ECF9}" destId="{32237099-4AA0-496A-A1AB-ADFA563DC720}" srcOrd="11" destOrd="0" presId="urn:microsoft.com/office/officeart/2016/7/layout/LinearArrowProcessNumbered"/>
    <dgm:cxn modelId="{36119EC6-EC5D-4F71-9EF7-D86DB7BCD8D9}" type="presParOf" srcId="{FDF71262-2709-429F-AFD0-B6DE2E63ECF9}" destId="{A9F03FD5-2272-4D34-BF81-2C02731853AE}" srcOrd="12" destOrd="0" presId="urn:microsoft.com/office/officeart/2016/7/layout/LinearArrowProcessNumbered"/>
    <dgm:cxn modelId="{C4DB931C-15F4-4275-BFF8-C62FB39C9939}" type="presParOf" srcId="{A9F03FD5-2272-4D34-BF81-2C02731853AE}" destId="{33F45C7E-9738-4FF7-84DA-005E8227AA58}" srcOrd="0" destOrd="0" presId="urn:microsoft.com/office/officeart/2016/7/layout/LinearArrowProcessNumbered"/>
    <dgm:cxn modelId="{66A005C3-E8C2-4B9F-8E0A-B6C7A9F97DAA}" type="presParOf" srcId="{A9F03FD5-2272-4D34-BF81-2C02731853AE}" destId="{ECF40046-8605-4E2D-840F-B22D670AF591}" srcOrd="1" destOrd="0" presId="urn:microsoft.com/office/officeart/2016/7/layout/LinearArrowProcessNumbered"/>
    <dgm:cxn modelId="{0A8D1F48-A91A-4827-82A5-24FEAB601F34}" type="presParOf" srcId="{ECF40046-8605-4E2D-840F-B22D670AF591}" destId="{04352C76-7C39-49F8-ABBC-3AC17ACC6308}" srcOrd="0" destOrd="0" presId="urn:microsoft.com/office/officeart/2016/7/layout/LinearArrowProcessNumbered"/>
    <dgm:cxn modelId="{55925515-A664-4B16-B84C-69EA299B818C}" type="presParOf" srcId="{ECF40046-8605-4E2D-840F-B22D670AF591}" destId="{34295FE3-CD25-49E3-B77B-337FD4AF1E5E}" srcOrd="1" destOrd="0" presId="urn:microsoft.com/office/officeart/2016/7/layout/LinearArrowProcessNumbered"/>
    <dgm:cxn modelId="{BBA9BF7D-726E-46EF-81A4-AB252E4B7EE3}" type="presParOf" srcId="{ECF40046-8605-4E2D-840F-B22D670AF591}" destId="{A440143D-EA84-4791-B940-C53F8E9E8010}" srcOrd="2" destOrd="0" presId="urn:microsoft.com/office/officeart/2016/7/layout/LinearArrowProcessNumbered"/>
    <dgm:cxn modelId="{26B461AD-26EA-40E7-A63E-C46B80C14B05}" type="presParOf" srcId="{ECF40046-8605-4E2D-840F-B22D670AF591}" destId="{8184C240-E1C3-44AF-8D86-E4FCBCB197EC}" srcOrd="3" destOrd="0" presId="urn:microsoft.com/office/officeart/2016/7/layout/LinearArrowProcessNumbered"/>
    <dgm:cxn modelId="{6290EDB7-C4DE-43C9-8843-7E210C7AF071}" type="presParOf" srcId="{A9F03FD5-2272-4D34-BF81-2C02731853AE}" destId="{5B1853F6-6F6A-4176-AB56-6FA3EEC9DEF9}" srcOrd="2" destOrd="0" presId="urn:microsoft.com/office/officeart/2016/7/layout/LinearArrowProcessNumbered"/>
    <dgm:cxn modelId="{ABD174EF-0371-480D-AE2A-32FB7F0620E0}" type="presParOf" srcId="{FDF71262-2709-429F-AFD0-B6DE2E63ECF9}" destId="{06A04044-C260-4B65-ACD8-7BBEA22EC5D3}" srcOrd="13" destOrd="0" presId="urn:microsoft.com/office/officeart/2016/7/layout/LinearArrowProcessNumbered"/>
    <dgm:cxn modelId="{64E3D2FB-6CE8-446F-8AD9-AC3D2B870DCC}" type="presParOf" srcId="{FDF71262-2709-429F-AFD0-B6DE2E63ECF9}" destId="{FC5362BD-FE36-4379-AAF9-CAFA5B943B67}" srcOrd="14" destOrd="0" presId="urn:microsoft.com/office/officeart/2016/7/layout/LinearArrowProcessNumbered"/>
    <dgm:cxn modelId="{972E0328-4D69-4B69-9AC8-D83E761763A2}" type="presParOf" srcId="{FC5362BD-FE36-4379-AAF9-CAFA5B943B67}" destId="{3B7F11FE-3A59-4D0E-827D-3965161436D5}" srcOrd="0" destOrd="0" presId="urn:microsoft.com/office/officeart/2016/7/layout/LinearArrowProcessNumbered"/>
    <dgm:cxn modelId="{01C451E7-03B4-4292-9ACC-37A12151FB58}" type="presParOf" srcId="{FC5362BD-FE36-4379-AAF9-CAFA5B943B67}" destId="{4701E284-98F8-4FC0-9931-EED2A4E30610}" srcOrd="1" destOrd="0" presId="urn:microsoft.com/office/officeart/2016/7/layout/LinearArrowProcessNumbered"/>
    <dgm:cxn modelId="{49107DCB-AFD1-4ECF-971D-8A44CFFFE842}" type="presParOf" srcId="{4701E284-98F8-4FC0-9931-EED2A4E30610}" destId="{C5DDE2E9-D78B-4173-BDD3-8C13627B3C37}" srcOrd="0" destOrd="0" presId="urn:microsoft.com/office/officeart/2016/7/layout/LinearArrowProcessNumbered"/>
    <dgm:cxn modelId="{CF91C7C1-777C-45A6-A739-68595343D1C2}" type="presParOf" srcId="{4701E284-98F8-4FC0-9931-EED2A4E30610}" destId="{8462284B-9717-4736-A483-85C1D244FF0E}" srcOrd="1" destOrd="0" presId="urn:microsoft.com/office/officeart/2016/7/layout/LinearArrowProcessNumbered"/>
    <dgm:cxn modelId="{CBA9A460-14BE-48C2-B671-9FA2761C27D6}" type="presParOf" srcId="{4701E284-98F8-4FC0-9931-EED2A4E30610}" destId="{C44F6758-AE45-4414-8E12-937A5F94A7CA}" srcOrd="2" destOrd="0" presId="urn:microsoft.com/office/officeart/2016/7/layout/LinearArrowProcessNumbered"/>
    <dgm:cxn modelId="{9323BBDA-E11E-4E85-8726-8A02F71465EE}" type="presParOf" srcId="{4701E284-98F8-4FC0-9931-EED2A4E30610}" destId="{E6B18AAE-7911-45B7-AAF4-6300724AA95D}" srcOrd="3" destOrd="0" presId="urn:microsoft.com/office/officeart/2016/7/layout/LinearArrowProcessNumbered"/>
    <dgm:cxn modelId="{83062969-A63F-401E-8CC6-EE1D3EDCF60B}" type="presParOf" srcId="{FC5362BD-FE36-4379-AAF9-CAFA5B943B67}" destId="{2388F590-88DC-414C-BAEA-D9AA946CF70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C9E50F-2C43-41AB-8673-A082CD9A9237}" type="doc">
      <dgm:prSet loTypeId="urn:microsoft.com/office/officeart/2005/8/layout/process4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20568185-1000-43BC-8251-D9C2AC8FBBD3}">
      <dgm:prSet custT="1"/>
      <dgm:spPr/>
      <dgm:t>
        <a:bodyPr/>
        <a:lstStyle/>
        <a:p>
          <a:r>
            <a:rPr lang="es-AR" sz="1400" b="1" dirty="0"/>
            <a:t>Dra. Ana María </a:t>
          </a:r>
          <a:r>
            <a:rPr lang="es-AR" sz="1400" b="1" dirty="0" err="1"/>
            <a:t>Borzone</a:t>
          </a:r>
          <a:r>
            <a:rPr lang="es-AR" sz="1400" b="1" dirty="0"/>
            <a:t> y equipo</a:t>
          </a:r>
          <a:endParaRPr lang="en-US" sz="1400" b="1" dirty="0"/>
        </a:p>
      </dgm:t>
    </dgm:pt>
    <dgm:pt modelId="{5EFD39EB-37B9-49CD-8685-9F2359511CED}" type="parTrans" cxnId="{4B57330E-3B72-4C72-95A7-88BE69EB374D}">
      <dgm:prSet/>
      <dgm:spPr/>
      <dgm:t>
        <a:bodyPr/>
        <a:lstStyle/>
        <a:p>
          <a:endParaRPr lang="en-US"/>
        </a:p>
      </dgm:t>
    </dgm:pt>
    <dgm:pt modelId="{9990346C-FC05-4664-B617-291964A5A1A3}" type="sibTrans" cxnId="{4B57330E-3B72-4C72-95A7-88BE69EB374D}">
      <dgm:prSet/>
      <dgm:spPr/>
      <dgm:t>
        <a:bodyPr/>
        <a:lstStyle/>
        <a:p>
          <a:endParaRPr lang="en-US"/>
        </a:p>
      </dgm:t>
    </dgm:pt>
    <dgm:pt modelId="{6C968192-3AAB-44E9-9EDA-9AAAF35F943E}">
      <dgm:prSet custT="1"/>
      <dgm:spPr/>
      <dgm:t>
        <a:bodyPr/>
        <a:lstStyle/>
        <a:p>
          <a:r>
            <a:rPr lang="es-AR" sz="1400" b="1" dirty="0"/>
            <a:t>30 años de investigación de campo</a:t>
          </a:r>
          <a:endParaRPr lang="en-US" sz="1400" b="1" dirty="0"/>
        </a:p>
      </dgm:t>
    </dgm:pt>
    <dgm:pt modelId="{5EE32D73-7A40-4DC8-8F40-713F6299E039}" type="parTrans" cxnId="{EE9101E9-E5A3-48AC-885F-F4BA84AD0A1B}">
      <dgm:prSet/>
      <dgm:spPr/>
      <dgm:t>
        <a:bodyPr/>
        <a:lstStyle/>
        <a:p>
          <a:endParaRPr lang="en-US"/>
        </a:p>
      </dgm:t>
    </dgm:pt>
    <dgm:pt modelId="{A742B8EB-3623-48E3-93F3-89BCB9CC77E4}" type="sibTrans" cxnId="{EE9101E9-E5A3-48AC-885F-F4BA84AD0A1B}">
      <dgm:prSet/>
      <dgm:spPr/>
      <dgm:t>
        <a:bodyPr/>
        <a:lstStyle/>
        <a:p>
          <a:endParaRPr lang="en-US"/>
        </a:p>
      </dgm:t>
    </dgm:pt>
    <dgm:pt modelId="{1875DE23-E2B3-4A79-97B8-E6D46BABC38D}">
      <dgm:prSet custT="1"/>
      <dgm:spPr/>
      <dgm:t>
        <a:bodyPr/>
        <a:lstStyle/>
        <a:p>
          <a:r>
            <a:rPr lang="es-AR" sz="1400" b="1" dirty="0"/>
            <a:t>Construcción de marcos teóricos y transferencia didáctica desde aulas de Nivel Inicial y Primer grado</a:t>
          </a:r>
          <a:endParaRPr lang="en-US" sz="1400" b="1" dirty="0"/>
        </a:p>
      </dgm:t>
    </dgm:pt>
    <dgm:pt modelId="{6FAFA714-B7D1-4EDF-BD89-BC1189845CAB}" type="parTrans" cxnId="{9B15DE8B-C31F-41BD-9C45-04015F7BAF00}">
      <dgm:prSet/>
      <dgm:spPr/>
      <dgm:t>
        <a:bodyPr/>
        <a:lstStyle/>
        <a:p>
          <a:endParaRPr lang="en-US"/>
        </a:p>
      </dgm:t>
    </dgm:pt>
    <dgm:pt modelId="{DE2BF4C5-4A36-43AF-9839-6B912942F4CF}" type="sibTrans" cxnId="{9B15DE8B-C31F-41BD-9C45-04015F7BAF00}">
      <dgm:prSet/>
      <dgm:spPr/>
      <dgm:t>
        <a:bodyPr/>
        <a:lstStyle/>
        <a:p>
          <a:endParaRPr lang="en-US"/>
        </a:p>
      </dgm:t>
    </dgm:pt>
    <dgm:pt modelId="{F315BB31-6D20-4C34-B986-EF93BA546C92}">
      <dgm:prSet custT="1"/>
      <dgm:spPr/>
      <dgm:t>
        <a:bodyPr/>
        <a:lstStyle/>
        <a:p>
          <a:r>
            <a:rPr lang="es-AR" sz="1400" b="1"/>
            <a:t>Desde Conicet, Flacso, UBA.</a:t>
          </a:r>
          <a:endParaRPr lang="en-US" sz="1400" b="1"/>
        </a:p>
      </dgm:t>
    </dgm:pt>
    <dgm:pt modelId="{D86C3864-ECEF-42A1-BC57-7BA3EF1D7B36}" type="parTrans" cxnId="{C0B7011C-EB8B-49D5-B143-381FE3E814DE}">
      <dgm:prSet/>
      <dgm:spPr/>
      <dgm:t>
        <a:bodyPr/>
        <a:lstStyle/>
        <a:p>
          <a:endParaRPr lang="en-US"/>
        </a:p>
      </dgm:t>
    </dgm:pt>
    <dgm:pt modelId="{EFDAE92D-E413-4E33-8DBC-2C82A9656D37}" type="sibTrans" cxnId="{C0B7011C-EB8B-49D5-B143-381FE3E814DE}">
      <dgm:prSet/>
      <dgm:spPr/>
      <dgm:t>
        <a:bodyPr/>
        <a:lstStyle/>
        <a:p>
          <a:endParaRPr lang="en-US"/>
        </a:p>
      </dgm:t>
    </dgm:pt>
    <dgm:pt modelId="{56571AD5-1DA4-4968-A97D-EF6750259917}">
      <dgm:prSet custT="1"/>
      <dgm:spPr/>
      <dgm:t>
        <a:bodyPr/>
        <a:lstStyle/>
        <a:p>
          <a:r>
            <a:rPr lang="es-AR" sz="1400" b="1" dirty="0"/>
            <a:t>Construcción de evidencias científicas respecto del proceso.</a:t>
          </a:r>
          <a:endParaRPr lang="en-US" sz="1400" b="1" dirty="0"/>
        </a:p>
      </dgm:t>
    </dgm:pt>
    <dgm:pt modelId="{15CC2892-3E1E-45F6-831A-891D71AA7B73}" type="parTrans" cxnId="{6FEDC8F0-A11D-4E4C-AC7A-C7E573445BD3}">
      <dgm:prSet/>
      <dgm:spPr/>
      <dgm:t>
        <a:bodyPr/>
        <a:lstStyle/>
        <a:p>
          <a:endParaRPr lang="en-US"/>
        </a:p>
      </dgm:t>
    </dgm:pt>
    <dgm:pt modelId="{82621192-5C8D-469F-B5B8-0609417488F0}" type="sibTrans" cxnId="{6FEDC8F0-A11D-4E4C-AC7A-C7E573445BD3}">
      <dgm:prSet/>
      <dgm:spPr/>
      <dgm:t>
        <a:bodyPr/>
        <a:lstStyle/>
        <a:p>
          <a:endParaRPr lang="en-US"/>
        </a:p>
      </dgm:t>
    </dgm:pt>
    <dgm:pt modelId="{42BDC27D-B5D3-40E6-B1D0-78A31A8B67B9}">
      <dgm:prSet custT="1"/>
      <dgm:spPr/>
      <dgm:t>
        <a:bodyPr/>
        <a:lstStyle/>
        <a:p>
          <a:r>
            <a:rPr lang="es-AR" sz="1400" b="1" dirty="0"/>
            <a:t>Educación comparada</a:t>
          </a:r>
          <a:endParaRPr lang="en-US" sz="1400" b="1" dirty="0"/>
        </a:p>
      </dgm:t>
    </dgm:pt>
    <dgm:pt modelId="{5A6B651A-8995-4ACF-A3FA-151B45F69149}" type="parTrans" cxnId="{04B81477-92D4-4666-AF37-108536C53C4A}">
      <dgm:prSet/>
      <dgm:spPr/>
      <dgm:t>
        <a:bodyPr/>
        <a:lstStyle/>
        <a:p>
          <a:endParaRPr lang="en-US"/>
        </a:p>
      </dgm:t>
    </dgm:pt>
    <dgm:pt modelId="{6364368D-EC45-4049-A8DF-9CC29BFFB8F0}" type="sibTrans" cxnId="{04B81477-92D4-4666-AF37-108536C53C4A}">
      <dgm:prSet/>
      <dgm:spPr/>
      <dgm:t>
        <a:bodyPr/>
        <a:lstStyle/>
        <a:p>
          <a:endParaRPr lang="en-US"/>
        </a:p>
      </dgm:t>
    </dgm:pt>
    <dgm:pt modelId="{D02B3ECD-5CE6-4AF6-8829-1E8B17D9A3BA}" type="pres">
      <dgm:prSet presAssocID="{E6C9E50F-2C43-41AB-8673-A082CD9A92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D186B03-D5F8-4D23-908C-1E9020C299BF}" type="pres">
      <dgm:prSet presAssocID="{42BDC27D-B5D3-40E6-B1D0-78A31A8B67B9}" presName="boxAndChildren" presStyleCnt="0"/>
      <dgm:spPr/>
    </dgm:pt>
    <dgm:pt modelId="{35F96693-913C-48BE-BC47-E45F3C345B8A}" type="pres">
      <dgm:prSet presAssocID="{42BDC27D-B5D3-40E6-B1D0-78A31A8B67B9}" presName="parentTextBox" presStyleLbl="node1" presStyleIdx="0" presStyleCnt="6"/>
      <dgm:spPr/>
      <dgm:t>
        <a:bodyPr/>
        <a:lstStyle/>
        <a:p>
          <a:endParaRPr lang="es-AR"/>
        </a:p>
      </dgm:t>
    </dgm:pt>
    <dgm:pt modelId="{49E6F16C-A174-45F0-AC42-D87A245E0443}" type="pres">
      <dgm:prSet presAssocID="{82621192-5C8D-469F-B5B8-0609417488F0}" presName="sp" presStyleCnt="0"/>
      <dgm:spPr/>
    </dgm:pt>
    <dgm:pt modelId="{D78C234C-5BD0-4F9E-A405-9EA84FA47BBC}" type="pres">
      <dgm:prSet presAssocID="{56571AD5-1DA4-4968-A97D-EF6750259917}" presName="arrowAndChildren" presStyleCnt="0"/>
      <dgm:spPr/>
    </dgm:pt>
    <dgm:pt modelId="{21562929-4459-4D9D-9C1D-BA656D29D619}" type="pres">
      <dgm:prSet presAssocID="{56571AD5-1DA4-4968-A97D-EF6750259917}" presName="parentTextArrow" presStyleLbl="node1" presStyleIdx="1" presStyleCnt="6"/>
      <dgm:spPr/>
      <dgm:t>
        <a:bodyPr/>
        <a:lstStyle/>
        <a:p>
          <a:endParaRPr lang="es-AR"/>
        </a:p>
      </dgm:t>
    </dgm:pt>
    <dgm:pt modelId="{D187EB91-08BF-4211-815C-83A4C59B492B}" type="pres">
      <dgm:prSet presAssocID="{EFDAE92D-E413-4E33-8DBC-2C82A9656D37}" presName="sp" presStyleCnt="0"/>
      <dgm:spPr/>
    </dgm:pt>
    <dgm:pt modelId="{65D3BB42-9CF9-48A6-8C7B-47CE654CCE0D}" type="pres">
      <dgm:prSet presAssocID="{F315BB31-6D20-4C34-B986-EF93BA546C92}" presName="arrowAndChildren" presStyleCnt="0"/>
      <dgm:spPr/>
    </dgm:pt>
    <dgm:pt modelId="{B1EECE1E-94D7-44E0-9AD5-01627235421B}" type="pres">
      <dgm:prSet presAssocID="{F315BB31-6D20-4C34-B986-EF93BA546C92}" presName="parentTextArrow" presStyleLbl="node1" presStyleIdx="2" presStyleCnt="6"/>
      <dgm:spPr/>
      <dgm:t>
        <a:bodyPr/>
        <a:lstStyle/>
        <a:p>
          <a:endParaRPr lang="es-AR"/>
        </a:p>
      </dgm:t>
    </dgm:pt>
    <dgm:pt modelId="{5FEF891B-C417-412D-B178-DD48960AC996}" type="pres">
      <dgm:prSet presAssocID="{DE2BF4C5-4A36-43AF-9839-6B912942F4CF}" presName="sp" presStyleCnt="0"/>
      <dgm:spPr/>
    </dgm:pt>
    <dgm:pt modelId="{906E3928-E8C8-47D2-BB10-2688BEF9F57C}" type="pres">
      <dgm:prSet presAssocID="{1875DE23-E2B3-4A79-97B8-E6D46BABC38D}" presName="arrowAndChildren" presStyleCnt="0"/>
      <dgm:spPr/>
    </dgm:pt>
    <dgm:pt modelId="{D16C1128-02CA-4B4A-B84D-47C69E6564FB}" type="pres">
      <dgm:prSet presAssocID="{1875DE23-E2B3-4A79-97B8-E6D46BABC38D}" presName="parentTextArrow" presStyleLbl="node1" presStyleIdx="3" presStyleCnt="6" custLinFactNeighborY="7709"/>
      <dgm:spPr/>
      <dgm:t>
        <a:bodyPr/>
        <a:lstStyle/>
        <a:p>
          <a:endParaRPr lang="es-AR"/>
        </a:p>
      </dgm:t>
    </dgm:pt>
    <dgm:pt modelId="{2F2F9B46-DCAF-4A4C-826C-DADB885BB0B8}" type="pres">
      <dgm:prSet presAssocID="{A742B8EB-3623-48E3-93F3-89BCB9CC77E4}" presName="sp" presStyleCnt="0"/>
      <dgm:spPr/>
    </dgm:pt>
    <dgm:pt modelId="{8897AD81-1D77-4DFF-AC8F-C57E26D1FC52}" type="pres">
      <dgm:prSet presAssocID="{6C968192-3AAB-44E9-9EDA-9AAAF35F943E}" presName="arrowAndChildren" presStyleCnt="0"/>
      <dgm:spPr/>
    </dgm:pt>
    <dgm:pt modelId="{D37418C7-DC42-41F5-B3BD-12B87D6DE46E}" type="pres">
      <dgm:prSet presAssocID="{6C968192-3AAB-44E9-9EDA-9AAAF35F943E}" presName="parentTextArrow" presStyleLbl="node1" presStyleIdx="4" presStyleCnt="6"/>
      <dgm:spPr/>
      <dgm:t>
        <a:bodyPr/>
        <a:lstStyle/>
        <a:p>
          <a:endParaRPr lang="es-AR"/>
        </a:p>
      </dgm:t>
    </dgm:pt>
    <dgm:pt modelId="{18414D62-00CC-498F-96E4-F09041EEFC93}" type="pres">
      <dgm:prSet presAssocID="{9990346C-FC05-4664-B617-291964A5A1A3}" presName="sp" presStyleCnt="0"/>
      <dgm:spPr/>
    </dgm:pt>
    <dgm:pt modelId="{B75D8288-4587-4582-877E-066B43C27C46}" type="pres">
      <dgm:prSet presAssocID="{20568185-1000-43BC-8251-D9C2AC8FBBD3}" presName="arrowAndChildren" presStyleCnt="0"/>
      <dgm:spPr/>
    </dgm:pt>
    <dgm:pt modelId="{5FAFE8F5-06A7-4355-8E84-DF2F331C1FB7}" type="pres">
      <dgm:prSet presAssocID="{20568185-1000-43BC-8251-D9C2AC8FBBD3}" presName="parentTextArrow" presStyleLbl="node1" presStyleIdx="5" presStyleCnt="6" custLinFactNeighborX="276" custLinFactNeighborY="-265"/>
      <dgm:spPr/>
      <dgm:t>
        <a:bodyPr/>
        <a:lstStyle/>
        <a:p>
          <a:endParaRPr lang="es-AR"/>
        </a:p>
      </dgm:t>
    </dgm:pt>
  </dgm:ptLst>
  <dgm:cxnLst>
    <dgm:cxn modelId="{9B15DE8B-C31F-41BD-9C45-04015F7BAF00}" srcId="{E6C9E50F-2C43-41AB-8673-A082CD9A9237}" destId="{1875DE23-E2B3-4A79-97B8-E6D46BABC38D}" srcOrd="2" destOrd="0" parTransId="{6FAFA714-B7D1-4EDF-BD89-BC1189845CAB}" sibTransId="{DE2BF4C5-4A36-43AF-9839-6B912942F4CF}"/>
    <dgm:cxn modelId="{4B57330E-3B72-4C72-95A7-88BE69EB374D}" srcId="{E6C9E50F-2C43-41AB-8673-A082CD9A9237}" destId="{20568185-1000-43BC-8251-D9C2AC8FBBD3}" srcOrd="0" destOrd="0" parTransId="{5EFD39EB-37B9-49CD-8685-9F2359511CED}" sibTransId="{9990346C-FC05-4664-B617-291964A5A1A3}"/>
    <dgm:cxn modelId="{55F980CE-656C-453B-9BDA-317F4DDD0EBE}" type="presOf" srcId="{F315BB31-6D20-4C34-B986-EF93BA546C92}" destId="{B1EECE1E-94D7-44E0-9AD5-01627235421B}" srcOrd="0" destOrd="0" presId="urn:microsoft.com/office/officeart/2005/8/layout/process4"/>
    <dgm:cxn modelId="{04B81477-92D4-4666-AF37-108536C53C4A}" srcId="{E6C9E50F-2C43-41AB-8673-A082CD9A9237}" destId="{42BDC27D-B5D3-40E6-B1D0-78A31A8B67B9}" srcOrd="5" destOrd="0" parTransId="{5A6B651A-8995-4ACF-A3FA-151B45F69149}" sibTransId="{6364368D-EC45-4049-A8DF-9CC29BFFB8F0}"/>
    <dgm:cxn modelId="{166DF81F-92A9-4A24-A66A-D9C6E89AF81B}" type="presOf" srcId="{1875DE23-E2B3-4A79-97B8-E6D46BABC38D}" destId="{D16C1128-02CA-4B4A-B84D-47C69E6564FB}" srcOrd="0" destOrd="0" presId="urn:microsoft.com/office/officeart/2005/8/layout/process4"/>
    <dgm:cxn modelId="{4C916442-EAF3-40DC-A643-7A67B234A77C}" type="presOf" srcId="{42BDC27D-B5D3-40E6-B1D0-78A31A8B67B9}" destId="{35F96693-913C-48BE-BC47-E45F3C345B8A}" srcOrd="0" destOrd="0" presId="urn:microsoft.com/office/officeart/2005/8/layout/process4"/>
    <dgm:cxn modelId="{85DDE708-79E6-4CD6-88A8-D1ED996639EC}" type="presOf" srcId="{56571AD5-1DA4-4968-A97D-EF6750259917}" destId="{21562929-4459-4D9D-9C1D-BA656D29D619}" srcOrd="0" destOrd="0" presId="urn:microsoft.com/office/officeart/2005/8/layout/process4"/>
    <dgm:cxn modelId="{FAB227AE-BA52-4BC8-92B8-AB88E1A40943}" type="presOf" srcId="{6C968192-3AAB-44E9-9EDA-9AAAF35F943E}" destId="{D37418C7-DC42-41F5-B3BD-12B87D6DE46E}" srcOrd="0" destOrd="0" presId="urn:microsoft.com/office/officeart/2005/8/layout/process4"/>
    <dgm:cxn modelId="{DB38CCEB-112E-434C-94C8-0AB14ADB635D}" type="presOf" srcId="{20568185-1000-43BC-8251-D9C2AC8FBBD3}" destId="{5FAFE8F5-06A7-4355-8E84-DF2F331C1FB7}" srcOrd="0" destOrd="0" presId="urn:microsoft.com/office/officeart/2005/8/layout/process4"/>
    <dgm:cxn modelId="{94396B1C-9506-4DE5-B23D-0DB676DDFF8E}" type="presOf" srcId="{E6C9E50F-2C43-41AB-8673-A082CD9A9237}" destId="{D02B3ECD-5CE6-4AF6-8829-1E8B17D9A3BA}" srcOrd="0" destOrd="0" presId="urn:microsoft.com/office/officeart/2005/8/layout/process4"/>
    <dgm:cxn modelId="{EE9101E9-E5A3-48AC-885F-F4BA84AD0A1B}" srcId="{E6C9E50F-2C43-41AB-8673-A082CD9A9237}" destId="{6C968192-3AAB-44E9-9EDA-9AAAF35F943E}" srcOrd="1" destOrd="0" parTransId="{5EE32D73-7A40-4DC8-8F40-713F6299E039}" sibTransId="{A742B8EB-3623-48E3-93F3-89BCB9CC77E4}"/>
    <dgm:cxn modelId="{6FEDC8F0-A11D-4E4C-AC7A-C7E573445BD3}" srcId="{E6C9E50F-2C43-41AB-8673-A082CD9A9237}" destId="{56571AD5-1DA4-4968-A97D-EF6750259917}" srcOrd="4" destOrd="0" parTransId="{15CC2892-3E1E-45F6-831A-891D71AA7B73}" sibTransId="{82621192-5C8D-469F-B5B8-0609417488F0}"/>
    <dgm:cxn modelId="{C0B7011C-EB8B-49D5-B143-381FE3E814DE}" srcId="{E6C9E50F-2C43-41AB-8673-A082CD9A9237}" destId="{F315BB31-6D20-4C34-B986-EF93BA546C92}" srcOrd="3" destOrd="0" parTransId="{D86C3864-ECEF-42A1-BC57-7BA3EF1D7B36}" sibTransId="{EFDAE92D-E413-4E33-8DBC-2C82A9656D37}"/>
    <dgm:cxn modelId="{9C7947E6-3EFE-4EDE-9562-27B2D15E0C0D}" type="presParOf" srcId="{D02B3ECD-5CE6-4AF6-8829-1E8B17D9A3BA}" destId="{0D186B03-D5F8-4D23-908C-1E9020C299BF}" srcOrd="0" destOrd="0" presId="urn:microsoft.com/office/officeart/2005/8/layout/process4"/>
    <dgm:cxn modelId="{10FB0B4F-A3EB-4F8F-A2A8-EC776C29CB62}" type="presParOf" srcId="{0D186B03-D5F8-4D23-908C-1E9020C299BF}" destId="{35F96693-913C-48BE-BC47-E45F3C345B8A}" srcOrd="0" destOrd="0" presId="urn:microsoft.com/office/officeart/2005/8/layout/process4"/>
    <dgm:cxn modelId="{622F3560-526C-4112-AABB-04D11492E428}" type="presParOf" srcId="{D02B3ECD-5CE6-4AF6-8829-1E8B17D9A3BA}" destId="{49E6F16C-A174-45F0-AC42-D87A245E0443}" srcOrd="1" destOrd="0" presId="urn:microsoft.com/office/officeart/2005/8/layout/process4"/>
    <dgm:cxn modelId="{E71F5C5F-F934-4238-811F-BAC11AFE445A}" type="presParOf" srcId="{D02B3ECD-5CE6-4AF6-8829-1E8B17D9A3BA}" destId="{D78C234C-5BD0-4F9E-A405-9EA84FA47BBC}" srcOrd="2" destOrd="0" presId="urn:microsoft.com/office/officeart/2005/8/layout/process4"/>
    <dgm:cxn modelId="{49BC3DF7-0914-40E0-8AEB-303E88DEAF5F}" type="presParOf" srcId="{D78C234C-5BD0-4F9E-A405-9EA84FA47BBC}" destId="{21562929-4459-4D9D-9C1D-BA656D29D619}" srcOrd="0" destOrd="0" presId="urn:microsoft.com/office/officeart/2005/8/layout/process4"/>
    <dgm:cxn modelId="{376AF983-D0C7-4E12-B401-49BE5E2A3D72}" type="presParOf" srcId="{D02B3ECD-5CE6-4AF6-8829-1E8B17D9A3BA}" destId="{D187EB91-08BF-4211-815C-83A4C59B492B}" srcOrd="3" destOrd="0" presId="urn:microsoft.com/office/officeart/2005/8/layout/process4"/>
    <dgm:cxn modelId="{A338DD17-2AE7-4243-AB21-8ABFAF170DBD}" type="presParOf" srcId="{D02B3ECD-5CE6-4AF6-8829-1E8B17D9A3BA}" destId="{65D3BB42-9CF9-48A6-8C7B-47CE654CCE0D}" srcOrd="4" destOrd="0" presId="urn:microsoft.com/office/officeart/2005/8/layout/process4"/>
    <dgm:cxn modelId="{7525B4F3-D660-4971-8CC8-6D08DA67D033}" type="presParOf" srcId="{65D3BB42-9CF9-48A6-8C7B-47CE654CCE0D}" destId="{B1EECE1E-94D7-44E0-9AD5-01627235421B}" srcOrd="0" destOrd="0" presId="urn:microsoft.com/office/officeart/2005/8/layout/process4"/>
    <dgm:cxn modelId="{5FE904AE-8FFF-4A0E-B8FC-F7A2E69928B7}" type="presParOf" srcId="{D02B3ECD-5CE6-4AF6-8829-1E8B17D9A3BA}" destId="{5FEF891B-C417-412D-B178-DD48960AC996}" srcOrd="5" destOrd="0" presId="urn:microsoft.com/office/officeart/2005/8/layout/process4"/>
    <dgm:cxn modelId="{DBAC89E8-451B-4B2E-8DD6-4CB02F3DC338}" type="presParOf" srcId="{D02B3ECD-5CE6-4AF6-8829-1E8B17D9A3BA}" destId="{906E3928-E8C8-47D2-BB10-2688BEF9F57C}" srcOrd="6" destOrd="0" presId="urn:microsoft.com/office/officeart/2005/8/layout/process4"/>
    <dgm:cxn modelId="{3671B3CA-DE2E-4B5A-8720-5E691FE549AD}" type="presParOf" srcId="{906E3928-E8C8-47D2-BB10-2688BEF9F57C}" destId="{D16C1128-02CA-4B4A-B84D-47C69E6564FB}" srcOrd="0" destOrd="0" presId="urn:microsoft.com/office/officeart/2005/8/layout/process4"/>
    <dgm:cxn modelId="{06A38CBE-E4F6-4D3A-956A-037C39606FF8}" type="presParOf" srcId="{D02B3ECD-5CE6-4AF6-8829-1E8B17D9A3BA}" destId="{2F2F9B46-DCAF-4A4C-826C-DADB885BB0B8}" srcOrd="7" destOrd="0" presId="urn:microsoft.com/office/officeart/2005/8/layout/process4"/>
    <dgm:cxn modelId="{50704503-FC37-42C1-9F10-91300279477F}" type="presParOf" srcId="{D02B3ECD-5CE6-4AF6-8829-1E8B17D9A3BA}" destId="{8897AD81-1D77-4DFF-AC8F-C57E26D1FC52}" srcOrd="8" destOrd="0" presId="urn:microsoft.com/office/officeart/2005/8/layout/process4"/>
    <dgm:cxn modelId="{096AFBBC-0116-4966-9C45-70A93E1C8146}" type="presParOf" srcId="{8897AD81-1D77-4DFF-AC8F-C57E26D1FC52}" destId="{D37418C7-DC42-41F5-B3BD-12B87D6DE46E}" srcOrd="0" destOrd="0" presId="urn:microsoft.com/office/officeart/2005/8/layout/process4"/>
    <dgm:cxn modelId="{A973A33A-7964-49DC-9C90-707321BFF281}" type="presParOf" srcId="{D02B3ECD-5CE6-4AF6-8829-1E8B17D9A3BA}" destId="{18414D62-00CC-498F-96E4-F09041EEFC93}" srcOrd="9" destOrd="0" presId="urn:microsoft.com/office/officeart/2005/8/layout/process4"/>
    <dgm:cxn modelId="{CE57D454-229C-4681-B33B-BFEAE704632B}" type="presParOf" srcId="{D02B3ECD-5CE6-4AF6-8829-1E8B17D9A3BA}" destId="{B75D8288-4587-4582-877E-066B43C27C46}" srcOrd="10" destOrd="0" presId="urn:microsoft.com/office/officeart/2005/8/layout/process4"/>
    <dgm:cxn modelId="{265FA4FD-5825-4801-A6C4-932AC4489822}" type="presParOf" srcId="{B75D8288-4587-4582-877E-066B43C27C46}" destId="{5FAFE8F5-06A7-4355-8E84-DF2F331C1F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DF01C-C369-40AC-BD84-56D0AAFD5807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4491DB-8495-4B64-B4C8-1725ECC789A6}">
      <dgm:prSet/>
      <dgm:spPr/>
      <dgm:t>
        <a:bodyPr/>
        <a:lstStyle/>
        <a:p>
          <a:r>
            <a:rPr lang="es-AR" b="1" dirty="0"/>
            <a:t>Es una propuesta inclusiva que opera con diferentes entradas al mundo del conocimiento:</a:t>
          </a:r>
          <a:endParaRPr lang="en-US" b="1" dirty="0"/>
        </a:p>
      </dgm:t>
    </dgm:pt>
    <dgm:pt modelId="{6B8F56A7-5608-452B-A106-6AB3BDCD18F3}" type="parTrans" cxnId="{8E4C83A5-8882-4E90-89F5-15076D1BBDB3}">
      <dgm:prSet/>
      <dgm:spPr/>
      <dgm:t>
        <a:bodyPr/>
        <a:lstStyle/>
        <a:p>
          <a:endParaRPr lang="en-US"/>
        </a:p>
      </dgm:t>
    </dgm:pt>
    <dgm:pt modelId="{16AFB61B-0039-41E4-BBAE-FFDF39BA9170}" type="sibTrans" cxnId="{8E4C83A5-8882-4E90-89F5-15076D1BBDB3}">
      <dgm:prSet/>
      <dgm:spPr/>
      <dgm:t>
        <a:bodyPr/>
        <a:lstStyle/>
        <a:p>
          <a:endParaRPr lang="en-US"/>
        </a:p>
      </dgm:t>
    </dgm:pt>
    <dgm:pt modelId="{FFA84B7F-2549-4341-A66A-CF054805F494}">
      <dgm:prSet/>
      <dgm:spPr/>
      <dgm:t>
        <a:bodyPr/>
        <a:lstStyle/>
        <a:p>
          <a:r>
            <a:rPr lang="es-AR" b="1" dirty="0"/>
            <a:t>Cultural</a:t>
          </a:r>
          <a:endParaRPr lang="en-US" b="1" dirty="0"/>
        </a:p>
      </dgm:t>
    </dgm:pt>
    <dgm:pt modelId="{F30FBA7C-F06E-430B-8550-8AD56F1D93F2}" type="parTrans" cxnId="{0E707E27-CAC2-4E39-AF2B-C3EF1C019618}">
      <dgm:prSet/>
      <dgm:spPr/>
      <dgm:t>
        <a:bodyPr/>
        <a:lstStyle/>
        <a:p>
          <a:endParaRPr lang="en-US"/>
        </a:p>
      </dgm:t>
    </dgm:pt>
    <dgm:pt modelId="{9397A591-F7F2-4129-948A-64E793E762A0}" type="sibTrans" cxnId="{0E707E27-CAC2-4E39-AF2B-C3EF1C019618}">
      <dgm:prSet/>
      <dgm:spPr/>
      <dgm:t>
        <a:bodyPr/>
        <a:lstStyle/>
        <a:p>
          <a:endParaRPr lang="en-US"/>
        </a:p>
      </dgm:t>
    </dgm:pt>
    <dgm:pt modelId="{4782BC58-A990-491D-9DA9-0F4F1631A2CD}">
      <dgm:prSet/>
      <dgm:spPr/>
      <dgm:t>
        <a:bodyPr/>
        <a:lstStyle/>
        <a:p>
          <a:r>
            <a:rPr lang="es-AR" b="1" dirty="0"/>
            <a:t>Lingüística</a:t>
          </a:r>
          <a:endParaRPr lang="en-US" b="1" dirty="0"/>
        </a:p>
      </dgm:t>
    </dgm:pt>
    <dgm:pt modelId="{E913C68F-B4C1-4A0C-9980-4C96C02E2E61}" type="parTrans" cxnId="{2E43DCCB-5C7B-425D-937B-C767927CABDB}">
      <dgm:prSet/>
      <dgm:spPr/>
      <dgm:t>
        <a:bodyPr/>
        <a:lstStyle/>
        <a:p>
          <a:endParaRPr lang="en-US"/>
        </a:p>
      </dgm:t>
    </dgm:pt>
    <dgm:pt modelId="{BB69589C-CD5D-4C24-B685-A67EC2E4905F}" type="sibTrans" cxnId="{2E43DCCB-5C7B-425D-937B-C767927CABDB}">
      <dgm:prSet/>
      <dgm:spPr/>
      <dgm:t>
        <a:bodyPr/>
        <a:lstStyle/>
        <a:p>
          <a:endParaRPr lang="en-US"/>
        </a:p>
      </dgm:t>
    </dgm:pt>
    <dgm:pt modelId="{D1B0D4D2-3FC0-403B-BE85-FF49477BEE25}">
      <dgm:prSet/>
      <dgm:spPr/>
      <dgm:t>
        <a:bodyPr/>
        <a:lstStyle/>
        <a:p>
          <a:r>
            <a:rPr lang="es-AR" b="1" dirty="0"/>
            <a:t>Físico-motriz</a:t>
          </a:r>
          <a:endParaRPr lang="en-US" b="1" dirty="0"/>
        </a:p>
      </dgm:t>
    </dgm:pt>
    <dgm:pt modelId="{3B6B5D50-649E-41C5-9E51-E23EE20CBA35}" type="parTrans" cxnId="{6811B8D5-C635-4000-83FF-785A9EA48315}">
      <dgm:prSet/>
      <dgm:spPr/>
      <dgm:t>
        <a:bodyPr/>
        <a:lstStyle/>
        <a:p>
          <a:endParaRPr lang="en-US"/>
        </a:p>
      </dgm:t>
    </dgm:pt>
    <dgm:pt modelId="{55116606-DA80-48AD-BB17-014DCC851377}" type="sibTrans" cxnId="{6811B8D5-C635-4000-83FF-785A9EA48315}">
      <dgm:prSet/>
      <dgm:spPr/>
      <dgm:t>
        <a:bodyPr/>
        <a:lstStyle/>
        <a:p>
          <a:endParaRPr lang="en-US"/>
        </a:p>
      </dgm:t>
    </dgm:pt>
    <dgm:pt modelId="{F0E339DE-E746-442B-B8E7-A320AD48EFC4}">
      <dgm:prSet/>
      <dgm:spPr/>
      <dgm:t>
        <a:bodyPr/>
        <a:lstStyle/>
        <a:p>
          <a:r>
            <a:rPr lang="es-AR" b="1" dirty="0"/>
            <a:t>Socio-emocional</a:t>
          </a:r>
          <a:endParaRPr lang="en-US" b="1" dirty="0"/>
        </a:p>
      </dgm:t>
    </dgm:pt>
    <dgm:pt modelId="{93EB3D8A-68AA-43EA-BA71-5E0EF95B1B3A}" type="parTrans" cxnId="{3145A78F-7F68-476D-B550-11C9669D9B65}">
      <dgm:prSet/>
      <dgm:spPr/>
      <dgm:t>
        <a:bodyPr/>
        <a:lstStyle/>
        <a:p>
          <a:endParaRPr lang="en-US"/>
        </a:p>
      </dgm:t>
    </dgm:pt>
    <dgm:pt modelId="{C8EDAADD-4268-4EA4-B4C0-B975555EF0A0}" type="sibTrans" cxnId="{3145A78F-7F68-476D-B550-11C9669D9B65}">
      <dgm:prSet/>
      <dgm:spPr/>
      <dgm:t>
        <a:bodyPr/>
        <a:lstStyle/>
        <a:p>
          <a:endParaRPr lang="en-US"/>
        </a:p>
      </dgm:t>
    </dgm:pt>
    <dgm:pt modelId="{58C408E5-1E55-40BD-ADF4-D3B126A71067}">
      <dgm:prSet/>
      <dgm:spPr/>
      <dgm:t>
        <a:bodyPr/>
        <a:lstStyle/>
        <a:p>
          <a:r>
            <a:rPr lang="es-AR" b="1" dirty="0"/>
            <a:t>Las entradas se enriquecen y complementan y permiten trabajar con la heterogeneidad porque los estudiantes ingresan al proceso desde la dimensión que tienen más desarrollada y desde ahí, potencian los otros accesos al mundo de la cultura letrada.</a:t>
          </a:r>
          <a:endParaRPr lang="en-US" b="1" dirty="0"/>
        </a:p>
      </dgm:t>
    </dgm:pt>
    <dgm:pt modelId="{D61DF38F-D0B0-47CA-8502-B47C16070BBD}" type="parTrans" cxnId="{82C07927-6618-4C32-A89B-16AAA38506AE}">
      <dgm:prSet/>
      <dgm:spPr/>
      <dgm:t>
        <a:bodyPr/>
        <a:lstStyle/>
        <a:p>
          <a:endParaRPr lang="en-US"/>
        </a:p>
      </dgm:t>
    </dgm:pt>
    <dgm:pt modelId="{8F76E36A-A85E-41BF-AFBD-A61ED3660373}" type="sibTrans" cxnId="{82C07927-6618-4C32-A89B-16AAA38506AE}">
      <dgm:prSet/>
      <dgm:spPr/>
      <dgm:t>
        <a:bodyPr/>
        <a:lstStyle/>
        <a:p>
          <a:endParaRPr lang="en-US"/>
        </a:p>
      </dgm:t>
    </dgm:pt>
    <dgm:pt modelId="{3C3F470E-67BB-4120-A19C-362684A621AC}" type="pres">
      <dgm:prSet presAssocID="{1E0DF01C-C369-40AC-BD84-56D0AAFD5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32D6952-DF28-4808-9634-DC9D136378D5}" type="pres">
      <dgm:prSet presAssocID="{58C408E5-1E55-40BD-ADF4-D3B126A71067}" presName="boxAndChildren" presStyleCnt="0"/>
      <dgm:spPr/>
    </dgm:pt>
    <dgm:pt modelId="{F1D49CEB-F1E2-4942-81D8-4025EBB5B61F}" type="pres">
      <dgm:prSet presAssocID="{58C408E5-1E55-40BD-ADF4-D3B126A71067}" presName="parentTextBox" presStyleLbl="node1" presStyleIdx="0" presStyleCnt="2"/>
      <dgm:spPr/>
      <dgm:t>
        <a:bodyPr/>
        <a:lstStyle/>
        <a:p>
          <a:endParaRPr lang="es-AR"/>
        </a:p>
      </dgm:t>
    </dgm:pt>
    <dgm:pt modelId="{84115AA6-35FA-4E37-B7E2-5355115583E1}" type="pres">
      <dgm:prSet presAssocID="{16AFB61B-0039-41E4-BBAE-FFDF39BA9170}" presName="sp" presStyleCnt="0"/>
      <dgm:spPr/>
    </dgm:pt>
    <dgm:pt modelId="{62ED8BD5-1E00-446C-80FC-E2D659CC63B0}" type="pres">
      <dgm:prSet presAssocID="{F24491DB-8495-4B64-B4C8-1725ECC789A6}" presName="arrowAndChildren" presStyleCnt="0"/>
      <dgm:spPr/>
    </dgm:pt>
    <dgm:pt modelId="{901392E8-FB3C-48DB-8A1C-222E0BE3154E}" type="pres">
      <dgm:prSet presAssocID="{F24491DB-8495-4B64-B4C8-1725ECC789A6}" presName="parentTextArrow" presStyleLbl="node1" presStyleIdx="0" presStyleCnt="2"/>
      <dgm:spPr/>
      <dgm:t>
        <a:bodyPr/>
        <a:lstStyle/>
        <a:p>
          <a:endParaRPr lang="es-AR"/>
        </a:p>
      </dgm:t>
    </dgm:pt>
    <dgm:pt modelId="{113ABD57-1426-4272-82B8-E9E950A78555}" type="pres">
      <dgm:prSet presAssocID="{F24491DB-8495-4B64-B4C8-1725ECC789A6}" presName="arrow" presStyleLbl="node1" presStyleIdx="1" presStyleCnt="2"/>
      <dgm:spPr/>
      <dgm:t>
        <a:bodyPr/>
        <a:lstStyle/>
        <a:p>
          <a:endParaRPr lang="es-AR"/>
        </a:p>
      </dgm:t>
    </dgm:pt>
    <dgm:pt modelId="{CCDD18AD-4414-4B88-BC9D-4886A8650341}" type="pres">
      <dgm:prSet presAssocID="{F24491DB-8495-4B64-B4C8-1725ECC789A6}" presName="descendantArrow" presStyleCnt="0"/>
      <dgm:spPr/>
    </dgm:pt>
    <dgm:pt modelId="{12470B5F-C793-4679-98E5-64F98270E574}" type="pres">
      <dgm:prSet presAssocID="{FFA84B7F-2549-4341-A66A-CF054805F494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A55F26-632C-4F7C-9589-E1D530F0B4AE}" type="pres">
      <dgm:prSet presAssocID="{4782BC58-A990-491D-9DA9-0F4F1631A2CD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50A03C6-32DD-4174-AF5F-9CC02FE4CCBB}" type="pres">
      <dgm:prSet presAssocID="{D1B0D4D2-3FC0-403B-BE85-FF49477BEE25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0E1BB80-FFE9-44D1-BBC8-4DE0C8ECDC71}" type="pres">
      <dgm:prSet presAssocID="{F0E339DE-E746-442B-B8E7-A320AD48EFC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1972F0A-DB18-4184-BA48-710002B987A0}" type="presOf" srcId="{F0E339DE-E746-442B-B8E7-A320AD48EFC4}" destId="{B0E1BB80-FFE9-44D1-BBC8-4DE0C8ECDC71}" srcOrd="0" destOrd="0" presId="urn:microsoft.com/office/officeart/2005/8/layout/process4"/>
    <dgm:cxn modelId="{2E43DCCB-5C7B-425D-937B-C767927CABDB}" srcId="{F24491DB-8495-4B64-B4C8-1725ECC789A6}" destId="{4782BC58-A990-491D-9DA9-0F4F1631A2CD}" srcOrd="1" destOrd="0" parTransId="{E913C68F-B4C1-4A0C-9980-4C96C02E2E61}" sibTransId="{BB69589C-CD5D-4C24-B685-A67EC2E4905F}"/>
    <dgm:cxn modelId="{704EDA51-FE90-4B33-BA2F-D6A2BA865805}" type="presOf" srcId="{1E0DF01C-C369-40AC-BD84-56D0AAFD5807}" destId="{3C3F470E-67BB-4120-A19C-362684A621AC}" srcOrd="0" destOrd="0" presId="urn:microsoft.com/office/officeart/2005/8/layout/process4"/>
    <dgm:cxn modelId="{8E4C83A5-8882-4E90-89F5-15076D1BBDB3}" srcId="{1E0DF01C-C369-40AC-BD84-56D0AAFD5807}" destId="{F24491DB-8495-4B64-B4C8-1725ECC789A6}" srcOrd="0" destOrd="0" parTransId="{6B8F56A7-5608-452B-A106-6AB3BDCD18F3}" sibTransId="{16AFB61B-0039-41E4-BBAE-FFDF39BA9170}"/>
    <dgm:cxn modelId="{6811B8D5-C635-4000-83FF-785A9EA48315}" srcId="{F24491DB-8495-4B64-B4C8-1725ECC789A6}" destId="{D1B0D4D2-3FC0-403B-BE85-FF49477BEE25}" srcOrd="2" destOrd="0" parTransId="{3B6B5D50-649E-41C5-9E51-E23EE20CBA35}" sibTransId="{55116606-DA80-48AD-BB17-014DCC851377}"/>
    <dgm:cxn modelId="{F09340F1-ADBA-4BC8-9627-B6088D5CD28B}" type="presOf" srcId="{F24491DB-8495-4B64-B4C8-1725ECC789A6}" destId="{113ABD57-1426-4272-82B8-E9E950A78555}" srcOrd="1" destOrd="0" presId="urn:microsoft.com/office/officeart/2005/8/layout/process4"/>
    <dgm:cxn modelId="{79A8E560-B5DA-4D6E-B038-F6A2D0C4109C}" type="presOf" srcId="{F24491DB-8495-4B64-B4C8-1725ECC789A6}" destId="{901392E8-FB3C-48DB-8A1C-222E0BE3154E}" srcOrd="0" destOrd="0" presId="urn:microsoft.com/office/officeart/2005/8/layout/process4"/>
    <dgm:cxn modelId="{A3F86F5B-BB0A-42B5-92F6-847D8E223C9D}" type="presOf" srcId="{FFA84B7F-2549-4341-A66A-CF054805F494}" destId="{12470B5F-C793-4679-98E5-64F98270E574}" srcOrd="0" destOrd="0" presId="urn:microsoft.com/office/officeart/2005/8/layout/process4"/>
    <dgm:cxn modelId="{AD2A91F8-34FC-42D9-A32D-F4962D4DC1EF}" type="presOf" srcId="{4782BC58-A990-491D-9DA9-0F4F1631A2CD}" destId="{14A55F26-632C-4F7C-9589-E1D530F0B4AE}" srcOrd="0" destOrd="0" presId="urn:microsoft.com/office/officeart/2005/8/layout/process4"/>
    <dgm:cxn modelId="{A4414AF6-4B19-474B-87C7-70D466CCD595}" type="presOf" srcId="{58C408E5-1E55-40BD-ADF4-D3B126A71067}" destId="{F1D49CEB-F1E2-4942-81D8-4025EBB5B61F}" srcOrd="0" destOrd="0" presId="urn:microsoft.com/office/officeart/2005/8/layout/process4"/>
    <dgm:cxn modelId="{3145A78F-7F68-476D-B550-11C9669D9B65}" srcId="{F24491DB-8495-4B64-B4C8-1725ECC789A6}" destId="{F0E339DE-E746-442B-B8E7-A320AD48EFC4}" srcOrd="3" destOrd="0" parTransId="{93EB3D8A-68AA-43EA-BA71-5E0EF95B1B3A}" sibTransId="{C8EDAADD-4268-4EA4-B4C0-B975555EF0A0}"/>
    <dgm:cxn modelId="{0E707E27-CAC2-4E39-AF2B-C3EF1C019618}" srcId="{F24491DB-8495-4B64-B4C8-1725ECC789A6}" destId="{FFA84B7F-2549-4341-A66A-CF054805F494}" srcOrd="0" destOrd="0" parTransId="{F30FBA7C-F06E-430B-8550-8AD56F1D93F2}" sibTransId="{9397A591-F7F2-4129-948A-64E793E762A0}"/>
    <dgm:cxn modelId="{82C07927-6618-4C32-A89B-16AAA38506AE}" srcId="{1E0DF01C-C369-40AC-BD84-56D0AAFD5807}" destId="{58C408E5-1E55-40BD-ADF4-D3B126A71067}" srcOrd="1" destOrd="0" parTransId="{D61DF38F-D0B0-47CA-8502-B47C16070BBD}" sibTransId="{8F76E36A-A85E-41BF-AFBD-A61ED3660373}"/>
    <dgm:cxn modelId="{8C835D88-EBE0-4658-85F2-2D7884451552}" type="presOf" srcId="{D1B0D4D2-3FC0-403B-BE85-FF49477BEE25}" destId="{F50A03C6-32DD-4174-AF5F-9CC02FE4CCBB}" srcOrd="0" destOrd="0" presId="urn:microsoft.com/office/officeart/2005/8/layout/process4"/>
    <dgm:cxn modelId="{07B2D651-8F2E-4FFF-820D-209F5F3D2FB3}" type="presParOf" srcId="{3C3F470E-67BB-4120-A19C-362684A621AC}" destId="{D32D6952-DF28-4808-9634-DC9D136378D5}" srcOrd="0" destOrd="0" presId="urn:microsoft.com/office/officeart/2005/8/layout/process4"/>
    <dgm:cxn modelId="{294387B3-37A4-4AEB-B8F9-C5ED48C27CD0}" type="presParOf" srcId="{D32D6952-DF28-4808-9634-DC9D136378D5}" destId="{F1D49CEB-F1E2-4942-81D8-4025EBB5B61F}" srcOrd="0" destOrd="0" presId="urn:microsoft.com/office/officeart/2005/8/layout/process4"/>
    <dgm:cxn modelId="{D1801E10-76B0-4B14-A795-FF17C154E6F7}" type="presParOf" srcId="{3C3F470E-67BB-4120-A19C-362684A621AC}" destId="{84115AA6-35FA-4E37-B7E2-5355115583E1}" srcOrd="1" destOrd="0" presId="urn:microsoft.com/office/officeart/2005/8/layout/process4"/>
    <dgm:cxn modelId="{2840A214-5196-448F-9718-DC6E59D59330}" type="presParOf" srcId="{3C3F470E-67BB-4120-A19C-362684A621AC}" destId="{62ED8BD5-1E00-446C-80FC-E2D659CC63B0}" srcOrd="2" destOrd="0" presId="urn:microsoft.com/office/officeart/2005/8/layout/process4"/>
    <dgm:cxn modelId="{3A07EE0F-6F8C-48CB-ADC9-7A2DC20F5AFA}" type="presParOf" srcId="{62ED8BD5-1E00-446C-80FC-E2D659CC63B0}" destId="{901392E8-FB3C-48DB-8A1C-222E0BE3154E}" srcOrd="0" destOrd="0" presId="urn:microsoft.com/office/officeart/2005/8/layout/process4"/>
    <dgm:cxn modelId="{3706643B-2B0E-4023-BE6C-646BC5A06CBF}" type="presParOf" srcId="{62ED8BD5-1E00-446C-80FC-E2D659CC63B0}" destId="{113ABD57-1426-4272-82B8-E9E950A78555}" srcOrd="1" destOrd="0" presId="urn:microsoft.com/office/officeart/2005/8/layout/process4"/>
    <dgm:cxn modelId="{4B7E3288-0F2A-4DD7-ADB3-18E8BA070AB0}" type="presParOf" srcId="{62ED8BD5-1E00-446C-80FC-E2D659CC63B0}" destId="{CCDD18AD-4414-4B88-BC9D-4886A8650341}" srcOrd="2" destOrd="0" presId="urn:microsoft.com/office/officeart/2005/8/layout/process4"/>
    <dgm:cxn modelId="{06F57E91-09AD-4CD5-BDAB-162338FC4D8D}" type="presParOf" srcId="{CCDD18AD-4414-4B88-BC9D-4886A8650341}" destId="{12470B5F-C793-4679-98E5-64F98270E574}" srcOrd="0" destOrd="0" presId="urn:microsoft.com/office/officeart/2005/8/layout/process4"/>
    <dgm:cxn modelId="{95DD020F-C42C-408C-B470-14AD788BC6C2}" type="presParOf" srcId="{CCDD18AD-4414-4B88-BC9D-4886A8650341}" destId="{14A55F26-632C-4F7C-9589-E1D530F0B4AE}" srcOrd="1" destOrd="0" presId="urn:microsoft.com/office/officeart/2005/8/layout/process4"/>
    <dgm:cxn modelId="{194AC92F-2903-48C7-859B-006880F54C65}" type="presParOf" srcId="{CCDD18AD-4414-4B88-BC9D-4886A8650341}" destId="{F50A03C6-32DD-4174-AF5F-9CC02FE4CCBB}" srcOrd="2" destOrd="0" presId="urn:microsoft.com/office/officeart/2005/8/layout/process4"/>
    <dgm:cxn modelId="{418BFDF5-DA2D-4C77-8162-59CC258DCB7F}" type="presParOf" srcId="{CCDD18AD-4414-4B88-BC9D-4886A8650341}" destId="{B0E1BB80-FFE9-44D1-BBC8-4DE0C8ECDC71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D97D4-4C02-4567-8FAF-0AB38237305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756D8E-D5CD-46ED-A5E9-0CD83E3660E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 </a:t>
          </a:r>
          <a:r>
            <a:rPr lang="en-US" b="1" dirty="0" err="1">
              <a:solidFill>
                <a:schemeClr val="tx1"/>
              </a:solidFill>
            </a:rPr>
            <a:t>desarrollo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depende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factores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biológicos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ambientales</a:t>
          </a:r>
          <a:r>
            <a:rPr lang="en-US" b="1" dirty="0">
              <a:solidFill>
                <a:schemeClr val="tx1"/>
              </a:solidFill>
            </a:rPr>
            <a:t>.</a:t>
          </a:r>
        </a:p>
      </dgm:t>
    </dgm:pt>
    <dgm:pt modelId="{4DDD0C7A-D7F5-4139-B1F6-F15EBCFE7A19}" type="parTrans" cxnId="{F3E897B7-B17F-4D40-BA25-435AB02CA287}">
      <dgm:prSet/>
      <dgm:spPr/>
      <dgm:t>
        <a:bodyPr/>
        <a:lstStyle/>
        <a:p>
          <a:endParaRPr lang="en-US"/>
        </a:p>
      </dgm:t>
    </dgm:pt>
    <dgm:pt modelId="{E5253E6A-517D-4FCE-A2B1-747738679E3F}" type="sibTrans" cxnId="{F3E897B7-B17F-4D40-BA25-435AB02CA287}">
      <dgm:prSet/>
      <dgm:spPr/>
      <dgm:t>
        <a:bodyPr/>
        <a:lstStyle/>
        <a:p>
          <a:endParaRPr lang="en-US"/>
        </a:p>
      </dgm:t>
    </dgm:pt>
    <dgm:pt modelId="{A10DE537-4E7B-430A-8638-D3F17D0F3BC4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Busca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adquirir</a:t>
          </a:r>
          <a:r>
            <a:rPr lang="en-US" b="1" dirty="0">
              <a:solidFill>
                <a:schemeClr val="tx1"/>
              </a:solidFill>
            </a:rPr>
            <a:t> el control del </a:t>
          </a:r>
          <a:r>
            <a:rPr lang="en-US" b="1" dirty="0" err="1">
              <a:solidFill>
                <a:schemeClr val="tx1"/>
              </a:solidFill>
            </a:rPr>
            <a:t>propio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cuerpo</a:t>
          </a:r>
          <a:r>
            <a:rPr lang="en-US" b="1" dirty="0">
              <a:solidFill>
                <a:schemeClr val="tx1"/>
              </a:solidFill>
            </a:rPr>
            <a:t> para </a:t>
          </a:r>
          <a:r>
            <a:rPr lang="en-US" b="1" dirty="0" err="1">
              <a:solidFill>
                <a:schemeClr val="tx1"/>
              </a:solidFill>
            </a:rPr>
            <a:t>dominio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uso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posibilidades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acción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expresión</a:t>
          </a:r>
          <a:r>
            <a:rPr lang="en-US" b="1" dirty="0">
              <a:solidFill>
                <a:schemeClr val="tx1"/>
              </a:solidFill>
            </a:rPr>
            <a:t>.</a:t>
          </a:r>
        </a:p>
      </dgm:t>
    </dgm:pt>
    <dgm:pt modelId="{BB489C53-8DCB-4B45-BCB9-37BA3625141A}" type="parTrans" cxnId="{11F36D67-6843-4CCA-99C5-FA8D22AD5EAE}">
      <dgm:prSet/>
      <dgm:spPr/>
      <dgm:t>
        <a:bodyPr/>
        <a:lstStyle/>
        <a:p>
          <a:endParaRPr lang="en-US"/>
        </a:p>
      </dgm:t>
    </dgm:pt>
    <dgm:pt modelId="{B009583F-52B8-4938-BB2A-6F0C062616D8}" type="sibTrans" cxnId="{11F36D67-6843-4CCA-99C5-FA8D22AD5EAE}">
      <dgm:prSet/>
      <dgm:spPr/>
      <dgm:t>
        <a:bodyPr/>
        <a:lstStyle/>
        <a:p>
          <a:endParaRPr lang="en-US"/>
        </a:p>
      </dgm:t>
    </dgm:pt>
    <dgm:pt modelId="{E96F4CC9-DBB3-4CE0-BF95-1E7FA3BDD76D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Necesita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condiciones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pedagógicas</a:t>
          </a:r>
          <a:r>
            <a:rPr lang="en-US" b="1" dirty="0">
              <a:solidFill>
                <a:schemeClr val="tx1"/>
              </a:solidFill>
            </a:rPr>
            <a:t>: </a:t>
          </a:r>
          <a:r>
            <a:rPr lang="en-US" b="1" dirty="0" err="1">
              <a:solidFill>
                <a:schemeClr val="tx1"/>
              </a:solidFill>
            </a:rPr>
            <a:t>habitualidad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frecuencia</a:t>
          </a:r>
          <a:r>
            <a:rPr lang="en-US" b="1" dirty="0">
              <a:solidFill>
                <a:schemeClr val="tx1"/>
              </a:solidFill>
            </a:rPr>
            <a:t> e </a:t>
          </a:r>
          <a:r>
            <a:rPr lang="en-US" b="1" dirty="0" err="1">
              <a:solidFill>
                <a:schemeClr val="tx1"/>
              </a:solidFill>
            </a:rPr>
            <a:t>intervención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sistemática</a:t>
          </a:r>
          <a:r>
            <a:rPr lang="en-US" b="1" dirty="0">
              <a:solidFill>
                <a:schemeClr val="tx1"/>
              </a:solidFill>
            </a:rPr>
            <a:t>. </a:t>
          </a:r>
        </a:p>
      </dgm:t>
    </dgm:pt>
    <dgm:pt modelId="{CA7E4B7E-18C6-45B7-AEC2-B3D223630262}" type="parTrans" cxnId="{2205EF5F-6678-410D-A52D-E99680C635B3}">
      <dgm:prSet/>
      <dgm:spPr/>
      <dgm:t>
        <a:bodyPr/>
        <a:lstStyle/>
        <a:p>
          <a:endParaRPr lang="en-US"/>
        </a:p>
      </dgm:t>
    </dgm:pt>
    <dgm:pt modelId="{5A6F005C-5FFE-4EEA-834E-2253E909C010}" type="sibTrans" cxnId="{2205EF5F-6678-410D-A52D-E99680C635B3}">
      <dgm:prSet/>
      <dgm:spPr/>
      <dgm:t>
        <a:bodyPr/>
        <a:lstStyle/>
        <a:p>
          <a:endParaRPr lang="en-US"/>
        </a:p>
      </dgm:t>
    </dgm:pt>
    <dgm:pt modelId="{A010E977-34C9-440F-BA0F-56ADFD907A80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Requiere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desarrollar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habilidades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físicas</a:t>
          </a:r>
          <a:r>
            <a:rPr lang="en-US" b="1" dirty="0">
              <a:solidFill>
                <a:schemeClr val="tx1"/>
              </a:solidFill>
            </a:rPr>
            <a:t>: </a:t>
          </a:r>
          <a:r>
            <a:rPr lang="en-US" b="1" dirty="0" err="1">
              <a:solidFill>
                <a:schemeClr val="tx1"/>
              </a:solidFill>
            </a:rPr>
            <a:t>motricidad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fina</a:t>
          </a:r>
          <a:r>
            <a:rPr lang="en-US" b="1" dirty="0">
              <a:solidFill>
                <a:schemeClr val="tx1"/>
              </a:solidFill>
            </a:rPr>
            <a:t> y </a:t>
          </a:r>
          <a:r>
            <a:rPr lang="en-US" b="1" dirty="0" err="1">
              <a:solidFill>
                <a:schemeClr val="tx1"/>
              </a:solidFill>
            </a:rPr>
            <a:t>gruesa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nociones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coordinación</a:t>
          </a:r>
          <a:r>
            <a:rPr lang="en-US" b="1" dirty="0">
              <a:solidFill>
                <a:schemeClr val="tx1"/>
              </a:solidFill>
            </a:rPr>
            <a:t>; y </a:t>
          </a:r>
          <a:r>
            <a:rPr lang="en-US" b="1" dirty="0" err="1">
              <a:solidFill>
                <a:schemeClr val="tx1"/>
              </a:solidFill>
            </a:rPr>
            <a:t>cognitivas</a:t>
          </a:r>
          <a:r>
            <a:rPr lang="en-US" b="1" dirty="0">
              <a:solidFill>
                <a:schemeClr val="tx1"/>
              </a:solidFill>
            </a:rPr>
            <a:t> (</a:t>
          </a:r>
          <a:r>
            <a:rPr lang="en-US" b="1" dirty="0" err="1">
              <a:solidFill>
                <a:schemeClr val="tx1"/>
              </a:solidFill>
            </a:rPr>
            <a:t>entendimiento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reglas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conocimiento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números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etc</a:t>
          </a:r>
          <a:r>
            <a:rPr lang="en-US" b="1" dirty="0">
              <a:solidFill>
                <a:schemeClr val="tx1"/>
              </a:solidFill>
            </a:rPr>
            <a:t>).</a:t>
          </a:r>
        </a:p>
      </dgm:t>
    </dgm:pt>
    <dgm:pt modelId="{0F4B26D2-A016-4E9B-845C-8C40F4C05097}" type="parTrans" cxnId="{9C6B9426-49B8-4110-A480-E957B86C758D}">
      <dgm:prSet/>
      <dgm:spPr/>
      <dgm:t>
        <a:bodyPr/>
        <a:lstStyle/>
        <a:p>
          <a:endParaRPr lang="en-US"/>
        </a:p>
      </dgm:t>
    </dgm:pt>
    <dgm:pt modelId="{6424D77B-1207-4F0D-99AB-A5E0073C7E6C}" type="sibTrans" cxnId="{9C6B9426-49B8-4110-A480-E957B86C758D}">
      <dgm:prSet/>
      <dgm:spPr/>
      <dgm:t>
        <a:bodyPr/>
        <a:lstStyle/>
        <a:p>
          <a:endParaRPr lang="en-US"/>
        </a:p>
      </dgm:t>
    </dgm:pt>
    <dgm:pt modelId="{19D3207D-1148-404B-A592-19604485A06A}" type="pres">
      <dgm:prSet presAssocID="{165D97D4-4C02-4567-8FAF-0AB38237305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59EF341-D06B-4F76-90AE-671CD1A7AE33}" type="pres">
      <dgm:prSet presAssocID="{165D97D4-4C02-4567-8FAF-0AB382373050}" presName="diamond" presStyleLbl="bgShp" presStyleIdx="0" presStyleCnt="1" custScaleX="134964" custLinFactNeighborX="-2005" custLinFactNeighborY="1157"/>
      <dgm:spPr/>
    </dgm:pt>
    <dgm:pt modelId="{C2C64529-D05E-4424-BABB-1516495F46D8}" type="pres">
      <dgm:prSet presAssocID="{165D97D4-4C02-4567-8FAF-0AB382373050}" presName="quad1" presStyleLbl="node1" presStyleIdx="0" presStyleCnt="4" custScaleY="116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DF6BAB-004F-4B1E-A0A0-024AE5121319}" type="pres">
      <dgm:prSet presAssocID="{165D97D4-4C02-4567-8FAF-0AB38237305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D4D095-BB59-4302-B1AC-2D724C086A69}" type="pres">
      <dgm:prSet presAssocID="{165D97D4-4C02-4567-8FAF-0AB38237305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A104D0-6C53-46B8-B3FA-54C569D9C874}" type="pres">
      <dgm:prSet presAssocID="{165D97D4-4C02-4567-8FAF-0AB38237305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3F0059C-D151-4250-A77A-6DC8D18CE525}" type="presOf" srcId="{165D97D4-4C02-4567-8FAF-0AB382373050}" destId="{19D3207D-1148-404B-A592-19604485A06A}" srcOrd="0" destOrd="0" presId="urn:microsoft.com/office/officeart/2005/8/layout/matrix3"/>
    <dgm:cxn modelId="{747DDFAA-675F-4537-884C-C54E909E7F0E}" type="presOf" srcId="{A10DE537-4E7B-430A-8638-D3F17D0F3BC4}" destId="{C9DF6BAB-004F-4B1E-A0A0-024AE5121319}" srcOrd="0" destOrd="0" presId="urn:microsoft.com/office/officeart/2005/8/layout/matrix3"/>
    <dgm:cxn modelId="{F3079B0D-4EF6-486F-84D7-D9DE59E80CA0}" type="presOf" srcId="{E96F4CC9-DBB3-4CE0-BF95-1E7FA3BDD76D}" destId="{7ED4D095-BB59-4302-B1AC-2D724C086A69}" srcOrd="0" destOrd="0" presId="urn:microsoft.com/office/officeart/2005/8/layout/matrix3"/>
    <dgm:cxn modelId="{53C8FB91-8F27-4F0C-9B6F-E69002B249D9}" type="presOf" srcId="{25756D8E-D5CD-46ED-A5E9-0CD83E3660EF}" destId="{C2C64529-D05E-4424-BABB-1516495F46D8}" srcOrd="0" destOrd="0" presId="urn:microsoft.com/office/officeart/2005/8/layout/matrix3"/>
    <dgm:cxn modelId="{88C93FF2-00BF-4182-8773-AFA8B07729B9}" type="presOf" srcId="{A010E977-34C9-440F-BA0F-56ADFD907A80}" destId="{E7A104D0-6C53-46B8-B3FA-54C569D9C874}" srcOrd="0" destOrd="0" presId="urn:microsoft.com/office/officeart/2005/8/layout/matrix3"/>
    <dgm:cxn modelId="{9C6B9426-49B8-4110-A480-E957B86C758D}" srcId="{165D97D4-4C02-4567-8FAF-0AB382373050}" destId="{A010E977-34C9-440F-BA0F-56ADFD907A80}" srcOrd="3" destOrd="0" parTransId="{0F4B26D2-A016-4E9B-845C-8C40F4C05097}" sibTransId="{6424D77B-1207-4F0D-99AB-A5E0073C7E6C}"/>
    <dgm:cxn modelId="{2205EF5F-6678-410D-A52D-E99680C635B3}" srcId="{165D97D4-4C02-4567-8FAF-0AB382373050}" destId="{E96F4CC9-DBB3-4CE0-BF95-1E7FA3BDD76D}" srcOrd="2" destOrd="0" parTransId="{CA7E4B7E-18C6-45B7-AEC2-B3D223630262}" sibTransId="{5A6F005C-5FFE-4EEA-834E-2253E909C010}"/>
    <dgm:cxn modelId="{F3E897B7-B17F-4D40-BA25-435AB02CA287}" srcId="{165D97D4-4C02-4567-8FAF-0AB382373050}" destId="{25756D8E-D5CD-46ED-A5E9-0CD83E3660EF}" srcOrd="0" destOrd="0" parTransId="{4DDD0C7A-D7F5-4139-B1F6-F15EBCFE7A19}" sibTransId="{E5253E6A-517D-4FCE-A2B1-747738679E3F}"/>
    <dgm:cxn modelId="{11F36D67-6843-4CCA-99C5-FA8D22AD5EAE}" srcId="{165D97D4-4C02-4567-8FAF-0AB382373050}" destId="{A10DE537-4E7B-430A-8638-D3F17D0F3BC4}" srcOrd="1" destOrd="0" parTransId="{BB489C53-8DCB-4B45-BCB9-37BA3625141A}" sibTransId="{B009583F-52B8-4938-BB2A-6F0C062616D8}"/>
    <dgm:cxn modelId="{069E1D14-75FC-4905-9E32-8B7C3B14B0BA}" type="presParOf" srcId="{19D3207D-1148-404B-A592-19604485A06A}" destId="{759EF341-D06B-4F76-90AE-671CD1A7AE33}" srcOrd="0" destOrd="0" presId="urn:microsoft.com/office/officeart/2005/8/layout/matrix3"/>
    <dgm:cxn modelId="{D5D32C8B-52AF-4A47-8615-4A5BE0E05036}" type="presParOf" srcId="{19D3207D-1148-404B-A592-19604485A06A}" destId="{C2C64529-D05E-4424-BABB-1516495F46D8}" srcOrd="1" destOrd="0" presId="urn:microsoft.com/office/officeart/2005/8/layout/matrix3"/>
    <dgm:cxn modelId="{CD84A37A-357A-4EF5-B1A2-F028F8CEF210}" type="presParOf" srcId="{19D3207D-1148-404B-A592-19604485A06A}" destId="{C9DF6BAB-004F-4B1E-A0A0-024AE5121319}" srcOrd="2" destOrd="0" presId="urn:microsoft.com/office/officeart/2005/8/layout/matrix3"/>
    <dgm:cxn modelId="{2374E604-8ADC-47CD-BB61-C5587E00BF04}" type="presParOf" srcId="{19D3207D-1148-404B-A592-19604485A06A}" destId="{7ED4D095-BB59-4302-B1AC-2D724C086A69}" srcOrd="3" destOrd="0" presId="urn:microsoft.com/office/officeart/2005/8/layout/matrix3"/>
    <dgm:cxn modelId="{6A68E2E7-DC21-4F13-90B1-0F568F848163}" type="presParOf" srcId="{19D3207D-1148-404B-A592-19604485A06A}" destId="{E7A104D0-6C53-46B8-B3FA-54C569D9C8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813C3-7AEB-4123-86BA-E0414556EA92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A8DFDF-BCB6-4C13-87DE-86DBBEEA2866}">
      <dgm:prSet custT="1"/>
      <dgm:spPr/>
      <dgm:t>
        <a:bodyPr/>
        <a:lstStyle/>
        <a:p>
          <a:r>
            <a:rPr lang="es-AR" sz="1400" b="1" dirty="0"/>
            <a:t>Se manifiesta a través de lo que dice y hace el niño. Para ello es importante la interacción</a:t>
          </a:r>
          <a:endParaRPr lang="en-US" sz="1400" b="1" dirty="0"/>
        </a:p>
      </dgm:t>
    </dgm:pt>
    <dgm:pt modelId="{659845F5-B738-46DC-BFA4-ADE7DB63A0B5}" type="parTrans" cxnId="{AC318715-4018-4B6A-824F-B8DB833D5124}">
      <dgm:prSet/>
      <dgm:spPr/>
      <dgm:t>
        <a:bodyPr/>
        <a:lstStyle/>
        <a:p>
          <a:endParaRPr lang="en-US"/>
        </a:p>
      </dgm:t>
    </dgm:pt>
    <dgm:pt modelId="{66E020C5-0B47-4D4B-A703-274E8399CE0A}" type="sibTrans" cxnId="{AC318715-4018-4B6A-824F-B8DB833D5124}">
      <dgm:prSet/>
      <dgm:spPr/>
      <dgm:t>
        <a:bodyPr/>
        <a:lstStyle/>
        <a:p>
          <a:endParaRPr lang="en-US"/>
        </a:p>
      </dgm:t>
    </dgm:pt>
    <dgm:pt modelId="{D8B821A4-50B0-4B0D-A506-943E1CE266A1}">
      <dgm:prSet custT="1"/>
      <dgm:spPr/>
      <dgm:t>
        <a:bodyPr/>
        <a:lstStyle/>
        <a:p>
          <a:r>
            <a:rPr lang="es-AR" sz="1400" b="1" dirty="0"/>
            <a:t>Es variable acorde al vínculo que se establece.</a:t>
          </a:r>
          <a:endParaRPr lang="en-US" sz="1400" b="1" dirty="0"/>
        </a:p>
      </dgm:t>
    </dgm:pt>
    <dgm:pt modelId="{132A112D-97DF-4290-879D-33B6C0A65CAD}" type="parTrans" cxnId="{CE318E14-FF9B-496E-B3B0-378356DD8C1C}">
      <dgm:prSet/>
      <dgm:spPr/>
      <dgm:t>
        <a:bodyPr/>
        <a:lstStyle/>
        <a:p>
          <a:endParaRPr lang="en-US"/>
        </a:p>
      </dgm:t>
    </dgm:pt>
    <dgm:pt modelId="{43314527-D522-40FD-B3B7-9B4ACEA2D9A2}" type="sibTrans" cxnId="{CE318E14-FF9B-496E-B3B0-378356DD8C1C}">
      <dgm:prSet/>
      <dgm:spPr/>
      <dgm:t>
        <a:bodyPr/>
        <a:lstStyle/>
        <a:p>
          <a:endParaRPr lang="en-US"/>
        </a:p>
      </dgm:t>
    </dgm:pt>
    <dgm:pt modelId="{4F06CC95-19A2-46DF-819E-FFBFDC6C1C6E}">
      <dgm:prSet custT="1"/>
      <dgm:spPr/>
      <dgm:t>
        <a:bodyPr/>
        <a:lstStyle/>
        <a:p>
          <a:r>
            <a:rPr lang="es-AR" sz="1400" b="1" dirty="0"/>
            <a:t>Implica la enseñanza explícita secuenciada y sistemática de las siguientes competencias:</a:t>
          </a:r>
          <a:endParaRPr lang="en-US" sz="1400" b="1" dirty="0"/>
        </a:p>
      </dgm:t>
    </dgm:pt>
    <dgm:pt modelId="{A70989FA-2A28-4088-B5EE-2A6938637425}" type="parTrans" cxnId="{DA45A53C-730A-409C-9141-A5801E51EF04}">
      <dgm:prSet/>
      <dgm:spPr/>
      <dgm:t>
        <a:bodyPr/>
        <a:lstStyle/>
        <a:p>
          <a:endParaRPr lang="en-US"/>
        </a:p>
      </dgm:t>
    </dgm:pt>
    <dgm:pt modelId="{0106DDC1-1AA5-4FEC-8F30-988FE914E244}" type="sibTrans" cxnId="{DA45A53C-730A-409C-9141-A5801E51EF04}">
      <dgm:prSet/>
      <dgm:spPr/>
      <dgm:t>
        <a:bodyPr/>
        <a:lstStyle/>
        <a:p>
          <a:endParaRPr lang="en-US"/>
        </a:p>
      </dgm:t>
    </dgm:pt>
    <dgm:pt modelId="{12D16373-70C7-4B38-A31D-200E28AEF9F3}">
      <dgm:prSet custT="1"/>
      <dgm:spPr/>
      <dgm:t>
        <a:bodyPr/>
        <a:lstStyle/>
        <a:p>
          <a:r>
            <a:rPr lang="es-AR" sz="1400" b="1" dirty="0"/>
            <a:t>Conciencia emocional</a:t>
          </a:r>
          <a:endParaRPr lang="en-US" sz="1400" b="1" dirty="0"/>
        </a:p>
      </dgm:t>
    </dgm:pt>
    <dgm:pt modelId="{401236C5-4ADA-4003-8D63-0D84BAF116CE}" type="parTrans" cxnId="{0AF80EF0-420F-4D0F-8A33-11446B6497F0}">
      <dgm:prSet/>
      <dgm:spPr/>
      <dgm:t>
        <a:bodyPr/>
        <a:lstStyle/>
        <a:p>
          <a:endParaRPr lang="en-US"/>
        </a:p>
      </dgm:t>
    </dgm:pt>
    <dgm:pt modelId="{141A0E64-2B8D-4834-B3CB-C00C4139B174}" type="sibTrans" cxnId="{0AF80EF0-420F-4D0F-8A33-11446B6497F0}">
      <dgm:prSet/>
      <dgm:spPr/>
      <dgm:t>
        <a:bodyPr/>
        <a:lstStyle/>
        <a:p>
          <a:endParaRPr lang="en-US"/>
        </a:p>
      </dgm:t>
    </dgm:pt>
    <dgm:pt modelId="{6BB3D036-5036-4E13-8774-DE3FA4459FF8}">
      <dgm:prSet custT="1"/>
      <dgm:spPr/>
      <dgm:t>
        <a:bodyPr/>
        <a:lstStyle/>
        <a:p>
          <a:r>
            <a:rPr lang="es-AR" sz="1400" b="1" dirty="0"/>
            <a:t>Regulación emocional</a:t>
          </a:r>
          <a:endParaRPr lang="en-US" sz="1400" b="1" dirty="0"/>
        </a:p>
      </dgm:t>
    </dgm:pt>
    <dgm:pt modelId="{30B5D03F-4CA3-4930-866C-AE93C17202F5}" type="parTrans" cxnId="{CE419FCF-2798-4D6A-A18B-AA45DE9595FC}">
      <dgm:prSet/>
      <dgm:spPr/>
      <dgm:t>
        <a:bodyPr/>
        <a:lstStyle/>
        <a:p>
          <a:endParaRPr lang="en-US"/>
        </a:p>
      </dgm:t>
    </dgm:pt>
    <dgm:pt modelId="{BB706619-CDC0-4469-A659-2FCF26FDA016}" type="sibTrans" cxnId="{CE419FCF-2798-4D6A-A18B-AA45DE9595FC}">
      <dgm:prSet/>
      <dgm:spPr/>
      <dgm:t>
        <a:bodyPr/>
        <a:lstStyle/>
        <a:p>
          <a:endParaRPr lang="en-US"/>
        </a:p>
      </dgm:t>
    </dgm:pt>
    <dgm:pt modelId="{8D8AEFAC-5FC5-46E5-A082-B30EBC003685}">
      <dgm:prSet custT="1"/>
      <dgm:spPr/>
      <dgm:t>
        <a:bodyPr/>
        <a:lstStyle/>
        <a:p>
          <a:r>
            <a:rPr lang="es-AR" sz="1400" b="1" dirty="0"/>
            <a:t>Autonomía emocional</a:t>
          </a:r>
          <a:endParaRPr lang="en-US" sz="1400" b="1" dirty="0"/>
        </a:p>
      </dgm:t>
    </dgm:pt>
    <dgm:pt modelId="{5EB28687-A3AC-4706-8467-2C23768598A9}" type="parTrans" cxnId="{ADD8877B-DE2C-4CB3-A3F8-689C85D4A6DB}">
      <dgm:prSet/>
      <dgm:spPr/>
      <dgm:t>
        <a:bodyPr/>
        <a:lstStyle/>
        <a:p>
          <a:endParaRPr lang="en-US"/>
        </a:p>
      </dgm:t>
    </dgm:pt>
    <dgm:pt modelId="{162F607A-6534-43A2-80FB-E89511C52022}" type="sibTrans" cxnId="{ADD8877B-DE2C-4CB3-A3F8-689C85D4A6DB}">
      <dgm:prSet/>
      <dgm:spPr/>
      <dgm:t>
        <a:bodyPr/>
        <a:lstStyle/>
        <a:p>
          <a:endParaRPr lang="en-US"/>
        </a:p>
      </dgm:t>
    </dgm:pt>
    <dgm:pt modelId="{C256E98A-8DD1-4137-80F4-2FB02B8624A6}">
      <dgm:prSet custT="1"/>
      <dgm:spPr/>
      <dgm:t>
        <a:bodyPr/>
        <a:lstStyle/>
        <a:p>
          <a:r>
            <a:rPr lang="es-AR" sz="1400" b="1" dirty="0"/>
            <a:t>Competencia social para la vinculación autorregulada</a:t>
          </a:r>
          <a:endParaRPr lang="en-US" sz="1400" b="1" dirty="0"/>
        </a:p>
      </dgm:t>
    </dgm:pt>
    <dgm:pt modelId="{DC83D443-4DAC-4E08-9A61-C066FD5712A6}" type="parTrans" cxnId="{90347B5F-BA86-4BEE-9AA3-BF071E3138F9}">
      <dgm:prSet/>
      <dgm:spPr/>
      <dgm:t>
        <a:bodyPr/>
        <a:lstStyle/>
        <a:p>
          <a:endParaRPr lang="en-US"/>
        </a:p>
      </dgm:t>
    </dgm:pt>
    <dgm:pt modelId="{40FA996B-E041-4DC6-8EB7-1FA64019F0AC}" type="sibTrans" cxnId="{90347B5F-BA86-4BEE-9AA3-BF071E3138F9}">
      <dgm:prSet/>
      <dgm:spPr/>
      <dgm:t>
        <a:bodyPr/>
        <a:lstStyle/>
        <a:p>
          <a:endParaRPr lang="en-US"/>
        </a:p>
      </dgm:t>
    </dgm:pt>
    <dgm:pt modelId="{DE514B96-92B8-46B5-B4BD-E2592C17DF57}">
      <dgm:prSet custT="1"/>
      <dgm:spPr/>
      <dgm:t>
        <a:bodyPr/>
        <a:lstStyle/>
        <a:p>
          <a:r>
            <a:rPr lang="es-AR" sz="1400" b="1" dirty="0"/>
            <a:t>Habilidades para la vida y el bienestar</a:t>
          </a:r>
          <a:endParaRPr lang="en-US" sz="1400" b="1" dirty="0"/>
        </a:p>
      </dgm:t>
    </dgm:pt>
    <dgm:pt modelId="{48A33BE3-94C1-4774-8225-610AE83CA7CF}" type="parTrans" cxnId="{130C7D31-DA07-4362-83A3-CDC426ADBC68}">
      <dgm:prSet/>
      <dgm:spPr/>
      <dgm:t>
        <a:bodyPr/>
        <a:lstStyle/>
        <a:p>
          <a:endParaRPr lang="en-US"/>
        </a:p>
      </dgm:t>
    </dgm:pt>
    <dgm:pt modelId="{7D5E6C58-158E-4B4E-9D64-4A9DCB6EFC47}" type="sibTrans" cxnId="{130C7D31-DA07-4362-83A3-CDC426ADBC68}">
      <dgm:prSet/>
      <dgm:spPr/>
      <dgm:t>
        <a:bodyPr/>
        <a:lstStyle/>
        <a:p>
          <a:endParaRPr lang="en-US"/>
        </a:p>
      </dgm:t>
    </dgm:pt>
    <dgm:pt modelId="{22A4FEDD-1499-4FC7-BBE0-24E0C85BABE5}">
      <dgm:prSet custT="1"/>
      <dgm:spPr/>
      <dgm:t>
        <a:bodyPr/>
        <a:lstStyle/>
        <a:p>
          <a:r>
            <a:rPr lang="es-AR" sz="1400" b="1" dirty="0"/>
            <a:t>Componente pragmático</a:t>
          </a:r>
          <a:endParaRPr lang="en-US" sz="1400" b="1" dirty="0"/>
        </a:p>
      </dgm:t>
    </dgm:pt>
    <dgm:pt modelId="{445A2AC2-C715-4DA6-AF7A-345A40804CAA}" type="parTrans" cxnId="{4CB455CA-16DF-4CC9-B61C-A9407F98ACC6}">
      <dgm:prSet/>
      <dgm:spPr/>
      <dgm:t>
        <a:bodyPr/>
        <a:lstStyle/>
        <a:p>
          <a:endParaRPr lang="en-US"/>
        </a:p>
      </dgm:t>
    </dgm:pt>
    <dgm:pt modelId="{90BD9D69-B133-4E81-88D9-C1021BBBB251}" type="sibTrans" cxnId="{4CB455CA-16DF-4CC9-B61C-A9407F98ACC6}">
      <dgm:prSet/>
      <dgm:spPr/>
      <dgm:t>
        <a:bodyPr/>
        <a:lstStyle/>
        <a:p>
          <a:endParaRPr lang="en-US"/>
        </a:p>
      </dgm:t>
    </dgm:pt>
    <dgm:pt modelId="{F0A53057-3FC2-496A-B4CD-50C283E9DD03}" type="pres">
      <dgm:prSet presAssocID="{57E813C3-7AEB-4123-86BA-E0414556EA9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3B3CB990-67ED-4DDA-B1EC-581C1A91DDE5}" type="pres">
      <dgm:prSet presAssocID="{A9A8DFDF-BCB6-4C13-87DE-86DBBEEA2866}" presName="Accent1" presStyleCnt="0"/>
      <dgm:spPr/>
    </dgm:pt>
    <dgm:pt modelId="{42EA3745-F912-4A67-B0DD-AA68AF4CF09D}" type="pres">
      <dgm:prSet presAssocID="{A9A8DFDF-BCB6-4C13-87DE-86DBBEEA2866}" presName="Accent" presStyleLbl="node1" presStyleIdx="0" presStyleCnt="3"/>
      <dgm:spPr/>
    </dgm:pt>
    <dgm:pt modelId="{26636B2F-53EA-48AE-97F8-7E539C608547}" type="pres">
      <dgm:prSet presAssocID="{A9A8DFDF-BCB6-4C13-87DE-86DBBEEA286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5098A3-487D-4793-A396-748CCE573AAE}" type="pres">
      <dgm:prSet presAssocID="{D8B821A4-50B0-4B0D-A506-943E1CE266A1}" presName="Accent2" presStyleCnt="0"/>
      <dgm:spPr/>
    </dgm:pt>
    <dgm:pt modelId="{EAD4D67F-4A50-4A40-9AD9-C3B18F5261E1}" type="pres">
      <dgm:prSet presAssocID="{D8B821A4-50B0-4B0D-A506-943E1CE266A1}" presName="Accent" presStyleLbl="node1" presStyleIdx="1" presStyleCnt="3"/>
      <dgm:spPr/>
    </dgm:pt>
    <dgm:pt modelId="{4BF91F35-A014-4759-9DA8-E1FB9E09B06C}" type="pres">
      <dgm:prSet presAssocID="{D8B821A4-50B0-4B0D-A506-943E1CE266A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B834846-C6FD-4DEF-96BE-512B33B851C1}" type="pres">
      <dgm:prSet presAssocID="{4F06CC95-19A2-46DF-819E-FFBFDC6C1C6E}" presName="Accent3" presStyleCnt="0"/>
      <dgm:spPr/>
    </dgm:pt>
    <dgm:pt modelId="{9E42494A-0148-413A-901E-AD149EE08E67}" type="pres">
      <dgm:prSet presAssocID="{4F06CC95-19A2-46DF-819E-FFBFDC6C1C6E}" presName="Accent" presStyleLbl="node1" presStyleIdx="2" presStyleCnt="3"/>
      <dgm:spPr/>
    </dgm:pt>
    <dgm:pt modelId="{F9B1106A-A604-4C32-93D3-79E19DD3394D}" type="pres">
      <dgm:prSet presAssocID="{4F06CC95-19A2-46DF-819E-FFBFDC6C1C6E}" presName="Child3" presStyleLbl="revTx" presStyleIdx="2" presStyleCnt="4" custScaleX="139858" custScaleY="168824" custLinFactNeighborX="28124" custLinFactNeighborY="1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1062913-2207-42CA-B68C-1B964E6054D7}" type="pres">
      <dgm:prSet presAssocID="{4F06CC95-19A2-46DF-819E-FFBFDC6C1C6E}" presName="Parent3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2F81885-A5DA-4775-BF27-702788B90ACB}" type="presOf" srcId="{6BB3D036-5036-4E13-8774-DE3FA4459FF8}" destId="{F9B1106A-A604-4C32-93D3-79E19DD3394D}" srcOrd="0" destOrd="1" presId="urn:microsoft.com/office/officeart/2009/layout/CircleArrowProcess"/>
    <dgm:cxn modelId="{FC46B8D5-23FF-4180-9803-D872AA502572}" type="presOf" srcId="{D8B821A4-50B0-4B0D-A506-943E1CE266A1}" destId="{4BF91F35-A014-4759-9DA8-E1FB9E09B06C}" srcOrd="0" destOrd="0" presId="urn:microsoft.com/office/officeart/2009/layout/CircleArrowProcess"/>
    <dgm:cxn modelId="{9D8A74FB-AD5C-4DD8-B4D9-9A588A71CD7C}" type="presOf" srcId="{A9A8DFDF-BCB6-4C13-87DE-86DBBEEA2866}" destId="{26636B2F-53EA-48AE-97F8-7E539C608547}" srcOrd="0" destOrd="0" presId="urn:microsoft.com/office/officeart/2009/layout/CircleArrowProcess"/>
    <dgm:cxn modelId="{CE318E14-FF9B-496E-B3B0-378356DD8C1C}" srcId="{57E813C3-7AEB-4123-86BA-E0414556EA92}" destId="{D8B821A4-50B0-4B0D-A506-943E1CE266A1}" srcOrd="1" destOrd="0" parTransId="{132A112D-97DF-4290-879D-33B6C0A65CAD}" sibTransId="{43314527-D522-40FD-B3B7-9B4ACEA2D9A2}"/>
    <dgm:cxn modelId="{0AF80EF0-420F-4D0F-8A33-11446B6497F0}" srcId="{4F06CC95-19A2-46DF-819E-FFBFDC6C1C6E}" destId="{12D16373-70C7-4B38-A31D-200E28AEF9F3}" srcOrd="0" destOrd="0" parTransId="{401236C5-4ADA-4003-8D63-0D84BAF116CE}" sibTransId="{141A0E64-2B8D-4834-B3CB-C00C4139B174}"/>
    <dgm:cxn modelId="{CE419FCF-2798-4D6A-A18B-AA45DE9595FC}" srcId="{4F06CC95-19A2-46DF-819E-FFBFDC6C1C6E}" destId="{6BB3D036-5036-4E13-8774-DE3FA4459FF8}" srcOrd="1" destOrd="0" parTransId="{30B5D03F-4CA3-4930-866C-AE93C17202F5}" sibTransId="{BB706619-CDC0-4469-A659-2FCF26FDA016}"/>
    <dgm:cxn modelId="{B0F7E59D-1583-4BA4-A20A-B7ED0DFFED4B}" type="presOf" srcId="{C256E98A-8DD1-4137-80F4-2FB02B8624A6}" destId="{F9B1106A-A604-4C32-93D3-79E19DD3394D}" srcOrd="0" destOrd="3" presId="urn:microsoft.com/office/officeart/2009/layout/CircleArrowProcess"/>
    <dgm:cxn modelId="{FBFC1A1E-3100-4142-810D-205CB49563C2}" type="presOf" srcId="{DE514B96-92B8-46B5-B4BD-E2592C17DF57}" destId="{F9B1106A-A604-4C32-93D3-79E19DD3394D}" srcOrd="0" destOrd="4" presId="urn:microsoft.com/office/officeart/2009/layout/CircleArrowProcess"/>
    <dgm:cxn modelId="{9B2EDA00-6F33-4903-AB0B-AEC3BBA0CA82}" type="presOf" srcId="{22A4FEDD-1499-4FC7-BBE0-24E0C85BABE5}" destId="{F9B1106A-A604-4C32-93D3-79E19DD3394D}" srcOrd="0" destOrd="5" presId="urn:microsoft.com/office/officeart/2009/layout/CircleArrowProcess"/>
    <dgm:cxn modelId="{4CB455CA-16DF-4CC9-B61C-A9407F98ACC6}" srcId="{4F06CC95-19A2-46DF-819E-FFBFDC6C1C6E}" destId="{22A4FEDD-1499-4FC7-BBE0-24E0C85BABE5}" srcOrd="5" destOrd="0" parTransId="{445A2AC2-C715-4DA6-AF7A-345A40804CAA}" sibTransId="{90BD9D69-B133-4E81-88D9-C1021BBBB251}"/>
    <dgm:cxn modelId="{ADD8877B-DE2C-4CB3-A3F8-689C85D4A6DB}" srcId="{4F06CC95-19A2-46DF-819E-FFBFDC6C1C6E}" destId="{8D8AEFAC-5FC5-46E5-A082-B30EBC003685}" srcOrd="2" destOrd="0" parTransId="{5EB28687-A3AC-4706-8467-2C23768598A9}" sibTransId="{162F607A-6534-43A2-80FB-E89511C52022}"/>
    <dgm:cxn modelId="{90347B5F-BA86-4BEE-9AA3-BF071E3138F9}" srcId="{4F06CC95-19A2-46DF-819E-FFBFDC6C1C6E}" destId="{C256E98A-8DD1-4137-80F4-2FB02B8624A6}" srcOrd="3" destOrd="0" parTransId="{DC83D443-4DAC-4E08-9A61-C066FD5712A6}" sibTransId="{40FA996B-E041-4DC6-8EB7-1FA64019F0AC}"/>
    <dgm:cxn modelId="{EDED6360-AAE8-44B7-9508-CE3E0863BA2A}" type="presOf" srcId="{8D8AEFAC-5FC5-46E5-A082-B30EBC003685}" destId="{F9B1106A-A604-4C32-93D3-79E19DD3394D}" srcOrd="0" destOrd="2" presId="urn:microsoft.com/office/officeart/2009/layout/CircleArrowProcess"/>
    <dgm:cxn modelId="{DA45A53C-730A-409C-9141-A5801E51EF04}" srcId="{57E813C3-7AEB-4123-86BA-E0414556EA92}" destId="{4F06CC95-19A2-46DF-819E-FFBFDC6C1C6E}" srcOrd="2" destOrd="0" parTransId="{A70989FA-2A28-4088-B5EE-2A6938637425}" sibTransId="{0106DDC1-1AA5-4FEC-8F30-988FE914E244}"/>
    <dgm:cxn modelId="{AC318715-4018-4B6A-824F-B8DB833D5124}" srcId="{57E813C3-7AEB-4123-86BA-E0414556EA92}" destId="{A9A8DFDF-BCB6-4C13-87DE-86DBBEEA2866}" srcOrd="0" destOrd="0" parTransId="{659845F5-B738-46DC-BFA4-ADE7DB63A0B5}" sibTransId="{66E020C5-0B47-4D4B-A703-274E8399CE0A}"/>
    <dgm:cxn modelId="{AAD5F14D-5F69-42C7-880C-414A6A2AE648}" type="presOf" srcId="{57E813C3-7AEB-4123-86BA-E0414556EA92}" destId="{F0A53057-3FC2-496A-B4CD-50C283E9DD03}" srcOrd="0" destOrd="0" presId="urn:microsoft.com/office/officeart/2009/layout/CircleArrowProcess"/>
    <dgm:cxn modelId="{803CECD7-C824-412A-AE22-1131EE9F6BE1}" type="presOf" srcId="{12D16373-70C7-4B38-A31D-200E28AEF9F3}" destId="{F9B1106A-A604-4C32-93D3-79E19DD3394D}" srcOrd="0" destOrd="0" presId="urn:microsoft.com/office/officeart/2009/layout/CircleArrowProcess"/>
    <dgm:cxn modelId="{130C7D31-DA07-4362-83A3-CDC426ADBC68}" srcId="{4F06CC95-19A2-46DF-819E-FFBFDC6C1C6E}" destId="{DE514B96-92B8-46B5-B4BD-E2592C17DF57}" srcOrd="4" destOrd="0" parTransId="{48A33BE3-94C1-4774-8225-610AE83CA7CF}" sibTransId="{7D5E6C58-158E-4B4E-9D64-4A9DCB6EFC47}"/>
    <dgm:cxn modelId="{93FF1DD4-C19A-40C6-B2C3-31F2B8F8B3B6}" type="presOf" srcId="{4F06CC95-19A2-46DF-819E-FFBFDC6C1C6E}" destId="{51062913-2207-42CA-B68C-1B964E6054D7}" srcOrd="0" destOrd="0" presId="urn:microsoft.com/office/officeart/2009/layout/CircleArrowProcess"/>
    <dgm:cxn modelId="{D51C2E2D-507F-4A83-8924-407CA15D68F8}" type="presParOf" srcId="{F0A53057-3FC2-496A-B4CD-50C283E9DD03}" destId="{3B3CB990-67ED-4DDA-B1EC-581C1A91DDE5}" srcOrd="0" destOrd="0" presId="urn:microsoft.com/office/officeart/2009/layout/CircleArrowProcess"/>
    <dgm:cxn modelId="{2F8BB09C-91B0-4925-9F6E-88EF6725BBAF}" type="presParOf" srcId="{3B3CB990-67ED-4DDA-B1EC-581C1A91DDE5}" destId="{42EA3745-F912-4A67-B0DD-AA68AF4CF09D}" srcOrd="0" destOrd="0" presId="urn:microsoft.com/office/officeart/2009/layout/CircleArrowProcess"/>
    <dgm:cxn modelId="{1DC95AD7-53D9-4489-9482-1FD6A73C6201}" type="presParOf" srcId="{F0A53057-3FC2-496A-B4CD-50C283E9DD03}" destId="{26636B2F-53EA-48AE-97F8-7E539C608547}" srcOrd="1" destOrd="0" presId="urn:microsoft.com/office/officeart/2009/layout/CircleArrowProcess"/>
    <dgm:cxn modelId="{DCAA2152-618F-49C4-BA61-D1D30F2B78F5}" type="presParOf" srcId="{F0A53057-3FC2-496A-B4CD-50C283E9DD03}" destId="{FC5098A3-487D-4793-A396-748CCE573AAE}" srcOrd="2" destOrd="0" presId="urn:microsoft.com/office/officeart/2009/layout/CircleArrowProcess"/>
    <dgm:cxn modelId="{82AB1627-B5C8-4424-9DB5-B23C85C5773B}" type="presParOf" srcId="{FC5098A3-487D-4793-A396-748CCE573AAE}" destId="{EAD4D67F-4A50-4A40-9AD9-C3B18F5261E1}" srcOrd="0" destOrd="0" presId="urn:microsoft.com/office/officeart/2009/layout/CircleArrowProcess"/>
    <dgm:cxn modelId="{17C907C6-43D2-47C4-89FB-0152B17A36A4}" type="presParOf" srcId="{F0A53057-3FC2-496A-B4CD-50C283E9DD03}" destId="{4BF91F35-A014-4759-9DA8-E1FB9E09B06C}" srcOrd="3" destOrd="0" presId="urn:microsoft.com/office/officeart/2009/layout/CircleArrowProcess"/>
    <dgm:cxn modelId="{70498C9A-0608-47C9-95B2-5339773B30D1}" type="presParOf" srcId="{F0A53057-3FC2-496A-B4CD-50C283E9DD03}" destId="{7B834846-C6FD-4DEF-96BE-512B33B851C1}" srcOrd="4" destOrd="0" presId="urn:microsoft.com/office/officeart/2009/layout/CircleArrowProcess"/>
    <dgm:cxn modelId="{A9593AC6-CC59-4045-A9A1-523FD9C253A1}" type="presParOf" srcId="{7B834846-C6FD-4DEF-96BE-512B33B851C1}" destId="{9E42494A-0148-413A-901E-AD149EE08E67}" srcOrd="0" destOrd="0" presId="urn:microsoft.com/office/officeart/2009/layout/CircleArrowProcess"/>
    <dgm:cxn modelId="{47E51A48-3090-49DF-BE21-9EE148857CDA}" type="presParOf" srcId="{F0A53057-3FC2-496A-B4CD-50C283E9DD03}" destId="{F9B1106A-A604-4C32-93D3-79E19DD3394D}" srcOrd="5" destOrd="0" presId="urn:microsoft.com/office/officeart/2009/layout/CircleArrowProcess"/>
    <dgm:cxn modelId="{7EE018A0-6F6F-41B9-B654-B31FE20CD802}" type="presParOf" srcId="{F0A53057-3FC2-496A-B4CD-50C283E9DD03}" destId="{51062913-2207-42CA-B68C-1B964E6054D7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525DD1-8CB6-43FC-AD0A-77BAD1E9D4D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AF931-F6C9-48D0-B8C9-B4A7C7F8C406}">
      <dgm:prSet custT="1"/>
      <dgm:spPr/>
      <dgm:t>
        <a:bodyPr/>
        <a:lstStyle/>
        <a:p>
          <a:r>
            <a:rPr lang="es-AR" sz="1400" b="1" dirty="0"/>
            <a:t>Lenguaje como capacidad innata del ser humano (a desarrollar): comprensión que precede a la producción textual tanto oral como escrita.</a:t>
          </a:r>
          <a:endParaRPr lang="en-US" sz="1400" b="1" dirty="0"/>
        </a:p>
      </dgm:t>
    </dgm:pt>
    <dgm:pt modelId="{CF4702FF-42E1-4C7C-A3A5-03E7FEF41E28}" type="parTrans" cxnId="{A22DE38B-4092-4754-B758-F87B5B0D2035}">
      <dgm:prSet/>
      <dgm:spPr/>
      <dgm:t>
        <a:bodyPr/>
        <a:lstStyle/>
        <a:p>
          <a:endParaRPr lang="en-US"/>
        </a:p>
      </dgm:t>
    </dgm:pt>
    <dgm:pt modelId="{D461AECE-A765-4EB2-9537-328AB68C3822}" type="sibTrans" cxnId="{A22DE38B-4092-4754-B758-F87B5B0D2035}">
      <dgm:prSet/>
      <dgm:spPr/>
      <dgm:t>
        <a:bodyPr/>
        <a:lstStyle/>
        <a:p>
          <a:endParaRPr lang="en-US"/>
        </a:p>
      </dgm:t>
    </dgm:pt>
    <dgm:pt modelId="{A5DB5DF1-D413-4109-8434-5D8606EB172B}">
      <dgm:prSet custT="1"/>
      <dgm:spPr/>
      <dgm:t>
        <a:bodyPr/>
        <a:lstStyle/>
        <a:p>
          <a:r>
            <a:rPr lang="es-AR" sz="1400" b="1" dirty="0"/>
            <a:t>Narración como característica antropológica.</a:t>
          </a:r>
          <a:endParaRPr lang="en-US" sz="1400" b="1" dirty="0"/>
        </a:p>
      </dgm:t>
    </dgm:pt>
    <dgm:pt modelId="{61E2ABB8-3FA0-46D8-978F-D01F75715623}" type="parTrans" cxnId="{AC29F0BE-F2F6-4E3D-AE5C-12970BA5DAFE}">
      <dgm:prSet/>
      <dgm:spPr/>
      <dgm:t>
        <a:bodyPr/>
        <a:lstStyle/>
        <a:p>
          <a:endParaRPr lang="en-US"/>
        </a:p>
      </dgm:t>
    </dgm:pt>
    <dgm:pt modelId="{22939C22-F715-4360-8EA7-2CF4A629C9FD}" type="sibTrans" cxnId="{AC29F0BE-F2F6-4E3D-AE5C-12970BA5DAFE}">
      <dgm:prSet/>
      <dgm:spPr/>
      <dgm:t>
        <a:bodyPr/>
        <a:lstStyle/>
        <a:p>
          <a:endParaRPr lang="en-US"/>
        </a:p>
      </dgm:t>
    </dgm:pt>
    <dgm:pt modelId="{F6661C44-557B-472D-91F9-CB68D2BAB706}">
      <dgm:prSet custT="1"/>
      <dgm:spPr/>
      <dgm:t>
        <a:bodyPr/>
        <a:lstStyle/>
        <a:p>
          <a:r>
            <a:rPr lang="es-AR" sz="1400" b="1" dirty="0"/>
            <a:t>Comprensión como reconstrucción mental que constituye la representación del contenido de los textos (funciones ejecutivas).</a:t>
          </a:r>
          <a:endParaRPr lang="en-US" sz="1400" b="1" dirty="0"/>
        </a:p>
      </dgm:t>
    </dgm:pt>
    <dgm:pt modelId="{A24557D8-AF96-4A69-958E-2AAD21FC9672}" type="parTrans" cxnId="{26793C87-0D25-4BA8-8588-80811C0C7E6A}">
      <dgm:prSet/>
      <dgm:spPr/>
      <dgm:t>
        <a:bodyPr/>
        <a:lstStyle/>
        <a:p>
          <a:endParaRPr lang="en-US"/>
        </a:p>
      </dgm:t>
    </dgm:pt>
    <dgm:pt modelId="{99386FF2-0A57-439B-A94A-9B70E8B5D728}" type="sibTrans" cxnId="{26793C87-0D25-4BA8-8588-80811C0C7E6A}">
      <dgm:prSet/>
      <dgm:spPr/>
      <dgm:t>
        <a:bodyPr/>
        <a:lstStyle/>
        <a:p>
          <a:endParaRPr lang="en-US"/>
        </a:p>
      </dgm:t>
    </dgm:pt>
    <dgm:pt modelId="{6711FE43-DD3B-48A1-88E5-00CDE01AA0F7}">
      <dgm:prSet custT="1"/>
      <dgm:spPr/>
      <dgm:t>
        <a:bodyPr/>
        <a:lstStyle/>
        <a:p>
          <a:r>
            <a:rPr lang="es-AR" sz="1400" b="1" dirty="0"/>
            <a:t>Interacción con otros (contexto ambiental).</a:t>
          </a:r>
          <a:endParaRPr lang="en-US" sz="1400" b="1" dirty="0"/>
        </a:p>
      </dgm:t>
    </dgm:pt>
    <dgm:pt modelId="{97E3592F-1B0D-4257-ABB0-65D98B2089BF}" type="parTrans" cxnId="{EA5B304D-1B85-40F0-A868-965437E6F641}">
      <dgm:prSet/>
      <dgm:spPr/>
      <dgm:t>
        <a:bodyPr/>
        <a:lstStyle/>
        <a:p>
          <a:endParaRPr lang="en-US"/>
        </a:p>
      </dgm:t>
    </dgm:pt>
    <dgm:pt modelId="{0C93B536-378F-4B48-AA64-B39DF9034B76}" type="sibTrans" cxnId="{EA5B304D-1B85-40F0-A868-965437E6F641}">
      <dgm:prSet/>
      <dgm:spPr/>
      <dgm:t>
        <a:bodyPr/>
        <a:lstStyle/>
        <a:p>
          <a:endParaRPr lang="en-US"/>
        </a:p>
      </dgm:t>
    </dgm:pt>
    <dgm:pt modelId="{7EA9721B-FA86-41F1-BC6F-BDBFD18A41FA}">
      <dgm:prSet custT="1"/>
      <dgm:spPr/>
      <dgm:t>
        <a:bodyPr/>
        <a:lstStyle/>
        <a:p>
          <a:r>
            <a:rPr lang="es-AR" sz="1400" b="1" dirty="0"/>
            <a:t>Flexibilidad cognitiva: control inhibitorio, trabajo inferencial, plasticidad, consolidación de la memoria de trabajo, planificación de los textos, atención sostenida y selectiva.</a:t>
          </a:r>
          <a:endParaRPr lang="en-US" sz="1400" b="1" dirty="0"/>
        </a:p>
      </dgm:t>
    </dgm:pt>
    <dgm:pt modelId="{C5BD5EA0-D068-4166-BCCD-25D557390BE1}" type="parTrans" cxnId="{7746B506-CAB6-48A9-B955-5EEB8D620782}">
      <dgm:prSet/>
      <dgm:spPr/>
      <dgm:t>
        <a:bodyPr/>
        <a:lstStyle/>
        <a:p>
          <a:endParaRPr lang="en-US"/>
        </a:p>
      </dgm:t>
    </dgm:pt>
    <dgm:pt modelId="{68A5F37B-C3C2-4E42-8737-028613A8DC7B}" type="sibTrans" cxnId="{7746B506-CAB6-48A9-B955-5EEB8D620782}">
      <dgm:prSet/>
      <dgm:spPr/>
      <dgm:t>
        <a:bodyPr/>
        <a:lstStyle/>
        <a:p>
          <a:endParaRPr lang="en-US"/>
        </a:p>
      </dgm:t>
    </dgm:pt>
    <dgm:pt modelId="{E779DA31-DDA6-4980-9F8C-2C0BB47A3BE0}" type="pres">
      <dgm:prSet presAssocID="{C1525DD1-8CB6-43FC-AD0A-77BAD1E9D4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8638CB2-D75B-4E59-A5A6-1AC6CA3470DA}" type="pres">
      <dgm:prSet presAssocID="{7EA9721B-FA86-41F1-BC6F-BDBFD18A41FA}" presName="boxAndChildren" presStyleCnt="0"/>
      <dgm:spPr/>
    </dgm:pt>
    <dgm:pt modelId="{5C804759-1137-45FB-87F7-93621C3894B5}" type="pres">
      <dgm:prSet presAssocID="{7EA9721B-FA86-41F1-BC6F-BDBFD18A41FA}" presName="parentTextBox" presStyleLbl="node1" presStyleIdx="0" presStyleCnt="5"/>
      <dgm:spPr/>
      <dgm:t>
        <a:bodyPr/>
        <a:lstStyle/>
        <a:p>
          <a:endParaRPr lang="es-AR"/>
        </a:p>
      </dgm:t>
    </dgm:pt>
    <dgm:pt modelId="{C60092E3-5676-433A-9A88-70391B764E86}" type="pres">
      <dgm:prSet presAssocID="{0C93B536-378F-4B48-AA64-B39DF9034B76}" presName="sp" presStyleCnt="0"/>
      <dgm:spPr/>
    </dgm:pt>
    <dgm:pt modelId="{7BAC1EFD-4EBE-42E6-B120-C2D66A9C0BB0}" type="pres">
      <dgm:prSet presAssocID="{6711FE43-DD3B-48A1-88E5-00CDE01AA0F7}" presName="arrowAndChildren" presStyleCnt="0"/>
      <dgm:spPr/>
    </dgm:pt>
    <dgm:pt modelId="{D0EE5F26-4DD6-4CA7-A8DB-E43F0BCC3EC9}" type="pres">
      <dgm:prSet presAssocID="{6711FE43-DD3B-48A1-88E5-00CDE01AA0F7}" presName="parentTextArrow" presStyleLbl="node1" presStyleIdx="1" presStyleCnt="5"/>
      <dgm:spPr/>
      <dgm:t>
        <a:bodyPr/>
        <a:lstStyle/>
        <a:p>
          <a:endParaRPr lang="es-AR"/>
        </a:p>
      </dgm:t>
    </dgm:pt>
    <dgm:pt modelId="{6B1F84A7-ABC6-4EF8-A1E2-8B798675D7D9}" type="pres">
      <dgm:prSet presAssocID="{99386FF2-0A57-439B-A94A-9B70E8B5D728}" presName="sp" presStyleCnt="0"/>
      <dgm:spPr/>
    </dgm:pt>
    <dgm:pt modelId="{4CD86C23-EA09-4E46-AED4-B2506E1429E6}" type="pres">
      <dgm:prSet presAssocID="{F6661C44-557B-472D-91F9-CB68D2BAB706}" presName="arrowAndChildren" presStyleCnt="0"/>
      <dgm:spPr/>
    </dgm:pt>
    <dgm:pt modelId="{673F4199-24A9-48A2-9D7B-BB7FE01D1139}" type="pres">
      <dgm:prSet presAssocID="{F6661C44-557B-472D-91F9-CB68D2BAB706}" presName="parentTextArrow" presStyleLbl="node1" presStyleIdx="2" presStyleCnt="5"/>
      <dgm:spPr/>
      <dgm:t>
        <a:bodyPr/>
        <a:lstStyle/>
        <a:p>
          <a:endParaRPr lang="es-AR"/>
        </a:p>
      </dgm:t>
    </dgm:pt>
    <dgm:pt modelId="{665B3845-3E9D-42B0-84FE-FB927B3148C3}" type="pres">
      <dgm:prSet presAssocID="{22939C22-F715-4360-8EA7-2CF4A629C9FD}" presName="sp" presStyleCnt="0"/>
      <dgm:spPr/>
    </dgm:pt>
    <dgm:pt modelId="{D87D2182-81CA-482B-8A10-2AC53FE7DBB0}" type="pres">
      <dgm:prSet presAssocID="{A5DB5DF1-D413-4109-8434-5D8606EB172B}" presName="arrowAndChildren" presStyleCnt="0"/>
      <dgm:spPr/>
    </dgm:pt>
    <dgm:pt modelId="{C0A2BC63-6751-4E81-B863-2EE0231BDD8D}" type="pres">
      <dgm:prSet presAssocID="{A5DB5DF1-D413-4109-8434-5D8606EB172B}" presName="parentTextArrow" presStyleLbl="node1" presStyleIdx="3" presStyleCnt="5"/>
      <dgm:spPr/>
      <dgm:t>
        <a:bodyPr/>
        <a:lstStyle/>
        <a:p>
          <a:endParaRPr lang="es-AR"/>
        </a:p>
      </dgm:t>
    </dgm:pt>
    <dgm:pt modelId="{392E071B-0523-4359-9450-57FF851FA756}" type="pres">
      <dgm:prSet presAssocID="{D461AECE-A765-4EB2-9537-328AB68C3822}" presName="sp" presStyleCnt="0"/>
      <dgm:spPr/>
    </dgm:pt>
    <dgm:pt modelId="{7A7D5BA4-39C1-4A95-9A51-365DAB008693}" type="pres">
      <dgm:prSet presAssocID="{10DAF931-F6C9-48D0-B8C9-B4A7C7F8C406}" presName="arrowAndChildren" presStyleCnt="0"/>
      <dgm:spPr/>
    </dgm:pt>
    <dgm:pt modelId="{1E9FCCCC-FF95-4C58-9572-0D17CFE5C9FE}" type="pres">
      <dgm:prSet presAssocID="{10DAF931-F6C9-48D0-B8C9-B4A7C7F8C406}" presName="parentTextArrow" presStyleLbl="node1" presStyleIdx="4" presStyleCnt="5"/>
      <dgm:spPr/>
      <dgm:t>
        <a:bodyPr/>
        <a:lstStyle/>
        <a:p>
          <a:endParaRPr lang="es-AR"/>
        </a:p>
      </dgm:t>
    </dgm:pt>
  </dgm:ptLst>
  <dgm:cxnLst>
    <dgm:cxn modelId="{AC29F0BE-F2F6-4E3D-AE5C-12970BA5DAFE}" srcId="{C1525DD1-8CB6-43FC-AD0A-77BAD1E9D4DD}" destId="{A5DB5DF1-D413-4109-8434-5D8606EB172B}" srcOrd="1" destOrd="0" parTransId="{61E2ABB8-3FA0-46D8-978F-D01F75715623}" sibTransId="{22939C22-F715-4360-8EA7-2CF4A629C9FD}"/>
    <dgm:cxn modelId="{7746B506-CAB6-48A9-B955-5EEB8D620782}" srcId="{C1525DD1-8CB6-43FC-AD0A-77BAD1E9D4DD}" destId="{7EA9721B-FA86-41F1-BC6F-BDBFD18A41FA}" srcOrd="4" destOrd="0" parTransId="{C5BD5EA0-D068-4166-BCCD-25D557390BE1}" sibTransId="{68A5F37B-C3C2-4E42-8737-028613A8DC7B}"/>
    <dgm:cxn modelId="{E99B1B96-A797-4872-88F7-CD7C20834AE0}" type="presOf" srcId="{F6661C44-557B-472D-91F9-CB68D2BAB706}" destId="{673F4199-24A9-48A2-9D7B-BB7FE01D1139}" srcOrd="0" destOrd="0" presId="urn:microsoft.com/office/officeart/2005/8/layout/process4"/>
    <dgm:cxn modelId="{6F2578B8-2A63-4E82-9134-722E159E2DA2}" type="presOf" srcId="{7EA9721B-FA86-41F1-BC6F-BDBFD18A41FA}" destId="{5C804759-1137-45FB-87F7-93621C3894B5}" srcOrd="0" destOrd="0" presId="urn:microsoft.com/office/officeart/2005/8/layout/process4"/>
    <dgm:cxn modelId="{EA5B304D-1B85-40F0-A868-965437E6F641}" srcId="{C1525DD1-8CB6-43FC-AD0A-77BAD1E9D4DD}" destId="{6711FE43-DD3B-48A1-88E5-00CDE01AA0F7}" srcOrd="3" destOrd="0" parTransId="{97E3592F-1B0D-4257-ABB0-65D98B2089BF}" sibTransId="{0C93B536-378F-4B48-AA64-B39DF9034B76}"/>
    <dgm:cxn modelId="{EDC6BFAE-C546-49E8-9847-386ACDB23D5A}" type="presOf" srcId="{10DAF931-F6C9-48D0-B8C9-B4A7C7F8C406}" destId="{1E9FCCCC-FF95-4C58-9572-0D17CFE5C9FE}" srcOrd="0" destOrd="0" presId="urn:microsoft.com/office/officeart/2005/8/layout/process4"/>
    <dgm:cxn modelId="{27B314DA-BB43-4A0A-9939-86B53C7333EA}" type="presOf" srcId="{A5DB5DF1-D413-4109-8434-5D8606EB172B}" destId="{C0A2BC63-6751-4E81-B863-2EE0231BDD8D}" srcOrd="0" destOrd="0" presId="urn:microsoft.com/office/officeart/2005/8/layout/process4"/>
    <dgm:cxn modelId="{26793C87-0D25-4BA8-8588-80811C0C7E6A}" srcId="{C1525DD1-8CB6-43FC-AD0A-77BAD1E9D4DD}" destId="{F6661C44-557B-472D-91F9-CB68D2BAB706}" srcOrd="2" destOrd="0" parTransId="{A24557D8-AF96-4A69-958E-2AAD21FC9672}" sibTransId="{99386FF2-0A57-439B-A94A-9B70E8B5D728}"/>
    <dgm:cxn modelId="{5495F8A6-EAC6-47EE-8900-D2A9F183EEC3}" type="presOf" srcId="{6711FE43-DD3B-48A1-88E5-00CDE01AA0F7}" destId="{D0EE5F26-4DD6-4CA7-A8DB-E43F0BCC3EC9}" srcOrd="0" destOrd="0" presId="urn:microsoft.com/office/officeart/2005/8/layout/process4"/>
    <dgm:cxn modelId="{A22DE38B-4092-4754-B758-F87B5B0D2035}" srcId="{C1525DD1-8CB6-43FC-AD0A-77BAD1E9D4DD}" destId="{10DAF931-F6C9-48D0-B8C9-B4A7C7F8C406}" srcOrd="0" destOrd="0" parTransId="{CF4702FF-42E1-4C7C-A3A5-03E7FEF41E28}" sibTransId="{D461AECE-A765-4EB2-9537-328AB68C3822}"/>
    <dgm:cxn modelId="{6792B4F7-039B-4CDC-8C3A-1103EABCB960}" type="presOf" srcId="{C1525DD1-8CB6-43FC-AD0A-77BAD1E9D4DD}" destId="{E779DA31-DDA6-4980-9F8C-2C0BB47A3BE0}" srcOrd="0" destOrd="0" presId="urn:microsoft.com/office/officeart/2005/8/layout/process4"/>
    <dgm:cxn modelId="{C063167A-0206-43E8-A17E-3D5F2E89AA26}" type="presParOf" srcId="{E779DA31-DDA6-4980-9F8C-2C0BB47A3BE0}" destId="{F8638CB2-D75B-4E59-A5A6-1AC6CA3470DA}" srcOrd="0" destOrd="0" presId="urn:microsoft.com/office/officeart/2005/8/layout/process4"/>
    <dgm:cxn modelId="{EC63BF65-39AB-4172-B743-8F2B2AD7236B}" type="presParOf" srcId="{F8638CB2-D75B-4E59-A5A6-1AC6CA3470DA}" destId="{5C804759-1137-45FB-87F7-93621C3894B5}" srcOrd="0" destOrd="0" presId="urn:microsoft.com/office/officeart/2005/8/layout/process4"/>
    <dgm:cxn modelId="{F444C30A-341B-4036-A660-354A47096029}" type="presParOf" srcId="{E779DA31-DDA6-4980-9F8C-2C0BB47A3BE0}" destId="{C60092E3-5676-433A-9A88-70391B764E86}" srcOrd="1" destOrd="0" presId="urn:microsoft.com/office/officeart/2005/8/layout/process4"/>
    <dgm:cxn modelId="{3E938199-EC45-40FB-80EF-908510885503}" type="presParOf" srcId="{E779DA31-DDA6-4980-9F8C-2C0BB47A3BE0}" destId="{7BAC1EFD-4EBE-42E6-B120-C2D66A9C0BB0}" srcOrd="2" destOrd="0" presId="urn:microsoft.com/office/officeart/2005/8/layout/process4"/>
    <dgm:cxn modelId="{1C786EAB-FC0F-4514-A2B1-99BCE779FB1C}" type="presParOf" srcId="{7BAC1EFD-4EBE-42E6-B120-C2D66A9C0BB0}" destId="{D0EE5F26-4DD6-4CA7-A8DB-E43F0BCC3EC9}" srcOrd="0" destOrd="0" presId="urn:microsoft.com/office/officeart/2005/8/layout/process4"/>
    <dgm:cxn modelId="{E33EE844-F41D-4353-8F89-2801EF4E93BC}" type="presParOf" srcId="{E779DA31-DDA6-4980-9F8C-2C0BB47A3BE0}" destId="{6B1F84A7-ABC6-4EF8-A1E2-8B798675D7D9}" srcOrd="3" destOrd="0" presId="urn:microsoft.com/office/officeart/2005/8/layout/process4"/>
    <dgm:cxn modelId="{66C46DCF-6232-4B39-A37D-8EBF59B5D34A}" type="presParOf" srcId="{E779DA31-DDA6-4980-9F8C-2C0BB47A3BE0}" destId="{4CD86C23-EA09-4E46-AED4-B2506E1429E6}" srcOrd="4" destOrd="0" presId="urn:microsoft.com/office/officeart/2005/8/layout/process4"/>
    <dgm:cxn modelId="{A7C5BF5D-0511-4CE6-B82E-FC4014ED3005}" type="presParOf" srcId="{4CD86C23-EA09-4E46-AED4-B2506E1429E6}" destId="{673F4199-24A9-48A2-9D7B-BB7FE01D1139}" srcOrd="0" destOrd="0" presId="urn:microsoft.com/office/officeart/2005/8/layout/process4"/>
    <dgm:cxn modelId="{E594C442-186A-4613-BB73-A05764AEE09A}" type="presParOf" srcId="{E779DA31-DDA6-4980-9F8C-2C0BB47A3BE0}" destId="{665B3845-3E9D-42B0-84FE-FB927B3148C3}" srcOrd="5" destOrd="0" presId="urn:microsoft.com/office/officeart/2005/8/layout/process4"/>
    <dgm:cxn modelId="{7C1AC409-4B28-4D18-AC5E-F28CA3862A6F}" type="presParOf" srcId="{E779DA31-DDA6-4980-9F8C-2C0BB47A3BE0}" destId="{D87D2182-81CA-482B-8A10-2AC53FE7DBB0}" srcOrd="6" destOrd="0" presId="urn:microsoft.com/office/officeart/2005/8/layout/process4"/>
    <dgm:cxn modelId="{D19CAB64-EB85-4305-A25D-53B92061B658}" type="presParOf" srcId="{D87D2182-81CA-482B-8A10-2AC53FE7DBB0}" destId="{C0A2BC63-6751-4E81-B863-2EE0231BDD8D}" srcOrd="0" destOrd="0" presId="urn:microsoft.com/office/officeart/2005/8/layout/process4"/>
    <dgm:cxn modelId="{E9979AB8-FC50-4C8B-A0C5-74D7D64A8CFF}" type="presParOf" srcId="{E779DA31-DDA6-4980-9F8C-2C0BB47A3BE0}" destId="{392E071B-0523-4359-9450-57FF851FA756}" srcOrd="7" destOrd="0" presId="urn:microsoft.com/office/officeart/2005/8/layout/process4"/>
    <dgm:cxn modelId="{149625EB-7A31-49CE-8DB9-C6956200566E}" type="presParOf" srcId="{E779DA31-DDA6-4980-9F8C-2C0BB47A3BE0}" destId="{7A7D5BA4-39C1-4A95-9A51-365DAB008693}" srcOrd="8" destOrd="0" presId="urn:microsoft.com/office/officeart/2005/8/layout/process4"/>
    <dgm:cxn modelId="{7E15EA58-75B1-48BA-B1A7-6771A85EFFE0}" type="presParOf" srcId="{7A7D5BA4-39C1-4A95-9A51-365DAB008693}" destId="{1E9FCCCC-FF95-4C58-9572-0D17CFE5C9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08A1CC-7A04-4777-8292-EB86146B88C2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6BA2D8-4941-4F97-921E-9FC782EA819F}">
      <dgm:prSet custT="1"/>
      <dgm:spPr/>
      <dgm:t>
        <a:bodyPr/>
        <a:lstStyle/>
        <a:p>
          <a:pPr algn="ctr"/>
          <a:r>
            <a:rPr lang="es-AR" sz="1400" b="1" dirty="0"/>
            <a:t>Desarrollo de la conciencia fonológica y acceso al léxico espontáneamente</a:t>
          </a:r>
          <a:endParaRPr lang="en-US" sz="1400" b="1" dirty="0"/>
        </a:p>
      </dgm:t>
    </dgm:pt>
    <dgm:pt modelId="{479BE8BA-D61B-48D4-8495-A8242BF3C6E1}" type="parTrans" cxnId="{1504AA31-EAA3-438E-9BE9-B7056B26FF31}">
      <dgm:prSet/>
      <dgm:spPr/>
      <dgm:t>
        <a:bodyPr/>
        <a:lstStyle/>
        <a:p>
          <a:pPr algn="ctr"/>
          <a:endParaRPr lang="en-US"/>
        </a:p>
      </dgm:t>
    </dgm:pt>
    <dgm:pt modelId="{B9A12661-9B24-4C2A-8F0C-0F88C0A72210}" type="sibTrans" cxnId="{1504AA31-EAA3-438E-9BE9-B7056B26FF31}">
      <dgm:prSet phldrT="1"/>
      <dgm:spPr/>
      <dgm:t>
        <a:bodyPr/>
        <a:lstStyle/>
        <a:p>
          <a:pPr algn="ctr"/>
          <a:r>
            <a:rPr lang="en-US"/>
            <a:t>1</a:t>
          </a:r>
        </a:p>
      </dgm:t>
    </dgm:pt>
    <dgm:pt modelId="{5FD0670A-4B14-438F-BADB-71246864A437}">
      <dgm:prSet custT="1"/>
      <dgm:spPr/>
      <dgm:t>
        <a:bodyPr/>
        <a:lstStyle/>
        <a:p>
          <a:pPr algn="ctr"/>
          <a:r>
            <a:rPr lang="es-AR" sz="1400" b="1" dirty="0"/>
            <a:t>Vinculación fonema – grafema.</a:t>
          </a:r>
          <a:endParaRPr lang="en-US" sz="1400" b="1" dirty="0"/>
        </a:p>
      </dgm:t>
    </dgm:pt>
    <dgm:pt modelId="{B585B4B9-3BAF-497E-9D06-A8CB69C0B50F}" type="parTrans" cxnId="{3CB05656-5504-4762-A8E5-C98210717CA8}">
      <dgm:prSet/>
      <dgm:spPr/>
      <dgm:t>
        <a:bodyPr/>
        <a:lstStyle/>
        <a:p>
          <a:pPr algn="ctr"/>
          <a:endParaRPr lang="en-US"/>
        </a:p>
      </dgm:t>
    </dgm:pt>
    <dgm:pt modelId="{C8027EE5-4A69-4B9F-9C4D-CC8F35385D20}" type="sibTrans" cxnId="{3CB05656-5504-4762-A8E5-C98210717CA8}">
      <dgm:prSet phldrT="2"/>
      <dgm:spPr/>
      <dgm:t>
        <a:bodyPr/>
        <a:lstStyle/>
        <a:p>
          <a:pPr algn="ctr"/>
          <a:r>
            <a:rPr lang="en-US"/>
            <a:t>2</a:t>
          </a:r>
        </a:p>
      </dgm:t>
    </dgm:pt>
    <dgm:pt modelId="{D88FB19E-6A9A-45D0-958B-B01A86989799}">
      <dgm:prSet custT="1"/>
      <dgm:spPr/>
      <dgm:t>
        <a:bodyPr/>
        <a:lstStyle/>
        <a:p>
          <a:pPr algn="ctr"/>
          <a:r>
            <a:rPr lang="es-AR" sz="1400" b="1" dirty="0"/>
            <a:t>Prosodia (figura tonal: entonación, sonidos).</a:t>
          </a:r>
          <a:endParaRPr lang="en-US" sz="1400" b="1" dirty="0"/>
        </a:p>
      </dgm:t>
    </dgm:pt>
    <dgm:pt modelId="{A7ECF247-B440-47A5-89DF-FA2D118FF142}" type="parTrans" cxnId="{1DBBA408-738B-4C0C-84AD-49372904C01A}">
      <dgm:prSet/>
      <dgm:spPr/>
      <dgm:t>
        <a:bodyPr/>
        <a:lstStyle/>
        <a:p>
          <a:pPr algn="ctr"/>
          <a:endParaRPr lang="en-US"/>
        </a:p>
      </dgm:t>
    </dgm:pt>
    <dgm:pt modelId="{8777D938-24D2-4D72-B482-9862E5FAF20E}" type="sibTrans" cxnId="{1DBBA408-738B-4C0C-84AD-49372904C01A}">
      <dgm:prSet phldrT="3"/>
      <dgm:spPr/>
      <dgm:t>
        <a:bodyPr/>
        <a:lstStyle/>
        <a:p>
          <a:pPr algn="ctr"/>
          <a:r>
            <a:rPr lang="en-US"/>
            <a:t>3</a:t>
          </a:r>
        </a:p>
      </dgm:t>
    </dgm:pt>
    <dgm:pt modelId="{F75E935A-9A36-4306-B710-77F234B33E52}">
      <dgm:prSet custT="1"/>
      <dgm:spPr/>
      <dgm:t>
        <a:bodyPr/>
        <a:lstStyle/>
        <a:p>
          <a:pPr algn="ctr"/>
          <a:r>
            <a:rPr lang="es-AR" sz="1200" b="1" dirty="0"/>
            <a:t>Lectura en voz alta diaria, frecuente, habitual y sistemática, repetidamente para establecimiento causal.</a:t>
          </a:r>
          <a:endParaRPr lang="en-US" sz="1200" b="1" dirty="0"/>
        </a:p>
      </dgm:t>
    </dgm:pt>
    <dgm:pt modelId="{1ADA0AFC-8C81-49F4-B018-D9D10970F494}" type="parTrans" cxnId="{5BD64050-850A-4BA1-AE6F-3E8A09CFDCFA}">
      <dgm:prSet/>
      <dgm:spPr/>
      <dgm:t>
        <a:bodyPr/>
        <a:lstStyle/>
        <a:p>
          <a:pPr algn="ctr"/>
          <a:endParaRPr lang="en-US"/>
        </a:p>
      </dgm:t>
    </dgm:pt>
    <dgm:pt modelId="{F3681EDC-1535-432A-BB0F-5769E183E501}" type="sibTrans" cxnId="{5BD64050-850A-4BA1-AE6F-3E8A09CFDCFA}">
      <dgm:prSet phldrT="4"/>
      <dgm:spPr/>
      <dgm:t>
        <a:bodyPr/>
        <a:lstStyle/>
        <a:p>
          <a:pPr algn="ctr"/>
          <a:r>
            <a:rPr lang="en-US"/>
            <a:t>4</a:t>
          </a:r>
        </a:p>
      </dgm:t>
    </dgm:pt>
    <dgm:pt modelId="{7B711179-B4D1-440C-B37A-86E04DC73BB3}">
      <dgm:prSet custT="1"/>
      <dgm:spPr/>
      <dgm:t>
        <a:bodyPr/>
        <a:lstStyle/>
        <a:p>
          <a:pPr algn="ctr"/>
          <a:r>
            <a:rPr lang="es-AR" sz="1400" b="1" dirty="0"/>
            <a:t>Capacidad de escucha para la comprensión de textos orales.</a:t>
          </a:r>
          <a:endParaRPr lang="en-US" sz="1400" b="1" dirty="0"/>
        </a:p>
      </dgm:t>
    </dgm:pt>
    <dgm:pt modelId="{D68D4DA8-BC83-4E59-9F0E-9748174680FE}" type="parTrans" cxnId="{9DC41E22-E071-4528-B90D-18955FC62784}">
      <dgm:prSet/>
      <dgm:spPr/>
      <dgm:t>
        <a:bodyPr/>
        <a:lstStyle/>
        <a:p>
          <a:pPr algn="ctr"/>
          <a:endParaRPr lang="en-US"/>
        </a:p>
      </dgm:t>
    </dgm:pt>
    <dgm:pt modelId="{C530D38A-9958-4D1F-BF73-67A2EF8D56AB}" type="sibTrans" cxnId="{9DC41E22-E071-4528-B90D-18955FC62784}">
      <dgm:prSet phldrT="5"/>
      <dgm:spPr/>
      <dgm:t>
        <a:bodyPr/>
        <a:lstStyle/>
        <a:p>
          <a:pPr algn="ctr"/>
          <a:r>
            <a:rPr lang="en-US"/>
            <a:t>5</a:t>
          </a:r>
        </a:p>
      </dgm:t>
    </dgm:pt>
    <dgm:pt modelId="{0FE3F3F3-C1EC-48EE-8384-ADA6B8213CFE}">
      <dgm:prSet custT="1"/>
      <dgm:spPr/>
      <dgm:t>
        <a:bodyPr/>
        <a:lstStyle/>
        <a:p>
          <a:pPr algn="ctr"/>
          <a:r>
            <a:rPr lang="es-AR" sz="1400" b="1" dirty="0"/>
            <a:t>Consolidación de la memoria que deviene de la capacidad de escucha de textos orales</a:t>
          </a:r>
          <a:r>
            <a:rPr lang="es-AR" sz="1300" dirty="0"/>
            <a:t>.</a:t>
          </a:r>
          <a:endParaRPr lang="en-US" sz="1300" dirty="0"/>
        </a:p>
      </dgm:t>
    </dgm:pt>
    <dgm:pt modelId="{00F50750-54E2-48A9-8EB0-3D7D8FCC0E9F}" type="parTrans" cxnId="{04173597-9E47-4E18-9815-B7EFD7C45C16}">
      <dgm:prSet/>
      <dgm:spPr/>
      <dgm:t>
        <a:bodyPr/>
        <a:lstStyle/>
        <a:p>
          <a:pPr algn="ctr"/>
          <a:endParaRPr lang="en-US"/>
        </a:p>
      </dgm:t>
    </dgm:pt>
    <dgm:pt modelId="{F319540F-63F3-4015-8FD1-338A289F14D6}" type="sibTrans" cxnId="{04173597-9E47-4E18-9815-B7EFD7C45C16}">
      <dgm:prSet phldrT="6"/>
      <dgm:spPr/>
      <dgm:t>
        <a:bodyPr/>
        <a:lstStyle/>
        <a:p>
          <a:pPr algn="ctr"/>
          <a:r>
            <a:rPr lang="en-US"/>
            <a:t>6</a:t>
          </a:r>
        </a:p>
      </dgm:t>
    </dgm:pt>
    <dgm:pt modelId="{D4397D46-75E3-4865-B206-96BE91458492}">
      <dgm:prSet custT="1"/>
      <dgm:spPr/>
      <dgm:t>
        <a:bodyPr/>
        <a:lstStyle/>
        <a:p>
          <a:pPr algn="ctr"/>
          <a:r>
            <a:rPr lang="es-AR" sz="1400" b="1" dirty="0"/>
            <a:t>Contexto socio-cultural.</a:t>
          </a:r>
          <a:endParaRPr lang="en-US" sz="1400" b="1" dirty="0"/>
        </a:p>
      </dgm:t>
    </dgm:pt>
    <dgm:pt modelId="{D1146A9D-43EE-4E26-9751-BFD262E2FA39}" type="parTrans" cxnId="{CF2B4F85-E7F2-40A6-A921-26D127261369}">
      <dgm:prSet/>
      <dgm:spPr/>
      <dgm:t>
        <a:bodyPr/>
        <a:lstStyle/>
        <a:p>
          <a:pPr algn="ctr"/>
          <a:endParaRPr lang="en-US"/>
        </a:p>
      </dgm:t>
    </dgm:pt>
    <dgm:pt modelId="{D6AB4D29-7961-4354-8162-2A76DAA7AA66}" type="sibTrans" cxnId="{CF2B4F85-E7F2-40A6-A921-26D127261369}">
      <dgm:prSet phldrT="7"/>
      <dgm:spPr/>
      <dgm:t>
        <a:bodyPr/>
        <a:lstStyle/>
        <a:p>
          <a:pPr algn="ctr"/>
          <a:r>
            <a:rPr lang="en-US"/>
            <a:t>7</a:t>
          </a:r>
        </a:p>
      </dgm:t>
    </dgm:pt>
    <dgm:pt modelId="{559EAD06-DE80-482E-93DD-59DE228BBF12}" type="pres">
      <dgm:prSet presAssocID="{4B08A1CC-7A04-4777-8292-EB86146B88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2B7C0EE-2741-4C21-9648-8122CAAAC4FC}" type="pres">
      <dgm:prSet presAssocID="{A86BA2D8-4941-4F97-921E-9FC782EA819F}" presName="compositeNode" presStyleCnt="0"/>
      <dgm:spPr/>
    </dgm:pt>
    <dgm:pt modelId="{D311D02C-EFE3-4501-993D-9EEE1A75B79D}" type="pres">
      <dgm:prSet presAssocID="{A86BA2D8-4941-4F97-921E-9FC782EA819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7686021-AF92-4D42-81A0-0A9158E3E338}" type="pres">
      <dgm:prSet presAssocID="{A86BA2D8-4941-4F97-921E-9FC782EA819F}" presName="parSh" presStyleCnt="0"/>
      <dgm:spPr/>
    </dgm:pt>
    <dgm:pt modelId="{DC4F9E62-B11C-4064-9653-DAACD005E9DC}" type="pres">
      <dgm:prSet presAssocID="{A86BA2D8-4941-4F97-921E-9FC782EA819F}" presName="lineNode" presStyleLbl="alignAccFollowNode1" presStyleIdx="0" presStyleCnt="21"/>
      <dgm:spPr/>
    </dgm:pt>
    <dgm:pt modelId="{F3FA9545-73AE-42EE-A41E-4EE231AB66A3}" type="pres">
      <dgm:prSet presAssocID="{A86BA2D8-4941-4F97-921E-9FC782EA819F}" presName="lineArrowNode" presStyleLbl="alignAccFollowNode1" presStyleIdx="1" presStyleCnt="21"/>
      <dgm:spPr/>
    </dgm:pt>
    <dgm:pt modelId="{FD6B5734-0232-4137-A4A7-0FDBA9860D16}" type="pres">
      <dgm:prSet presAssocID="{B9A12661-9B24-4C2A-8F0C-0F88C0A72210}" presName="sibTransNodeCircle" presStyleLbl="alignNode1" presStyleIdx="0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4F90005E-6D4A-4890-8F24-4D16E78FB18E}" type="pres">
      <dgm:prSet presAssocID="{B9A12661-9B24-4C2A-8F0C-0F88C0A72210}" presName="spacerBetweenCircleAndCallout" presStyleCnt="0">
        <dgm:presLayoutVars/>
      </dgm:prSet>
      <dgm:spPr/>
    </dgm:pt>
    <dgm:pt modelId="{DE94A72F-7D23-4B91-8CF1-CDF1B63B7A7A}" type="pres">
      <dgm:prSet presAssocID="{A86BA2D8-4941-4F97-921E-9FC782EA819F}" presName="nodeText" presStyleLbl="align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87A421-A290-4ECA-B7D4-60F004A17A5F}" type="pres">
      <dgm:prSet presAssocID="{B9A12661-9B24-4C2A-8F0C-0F88C0A72210}" presName="sibTransComposite" presStyleCnt="0"/>
      <dgm:spPr/>
    </dgm:pt>
    <dgm:pt modelId="{41C34111-B45D-4516-9779-B9C0F534336E}" type="pres">
      <dgm:prSet presAssocID="{5FD0670A-4B14-438F-BADB-71246864A437}" presName="compositeNode" presStyleCnt="0"/>
      <dgm:spPr/>
    </dgm:pt>
    <dgm:pt modelId="{5004171D-4AF4-4AED-BA36-9A05C2806404}" type="pres">
      <dgm:prSet presAssocID="{5FD0670A-4B14-438F-BADB-71246864A43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FECC3DE-1258-49AD-9977-BB9C6677C8D3}" type="pres">
      <dgm:prSet presAssocID="{5FD0670A-4B14-438F-BADB-71246864A437}" presName="parSh" presStyleCnt="0"/>
      <dgm:spPr/>
    </dgm:pt>
    <dgm:pt modelId="{F784FFAC-7B55-44AE-AD80-BDABD88FC13D}" type="pres">
      <dgm:prSet presAssocID="{5FD0670A-4B14-438F-BADB-71246864A437}" presName="lineNode" presStyleLbl="alignAccFollowNode1" presStyleIdx="3" presStyleCnt="21"/>
      <dgm:spPr/>
    </dgm:pt>
    <dgm:pt modelId="{D488C935-9A08-42F2-893A-404E44737C94}" type="pres">
      <dgm:prSet presAssocID="{5FD0670A-4B14-438F-BADB-71246864A437}" presName="lineArrowNode" presStyleLbl="alignAccFollowNode1" presStyleIdx="4" presStyleCnt="21"/>
      <dgm:spPr/>
    </dgm:pt>
    <dgm:pt modelId="{0B9A3574-F7EE-4B50-BA1D-9C005EFC8D05}" type="pres">
      <dgm:prSet presAssocID="{C8027EE5-4A69-4B9F-9C4D-CC8F35385D20}" presName="sibTransNodeCircle" presStyleLbl="alignNode1" presStyleIdx="1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E9CA5005-723D-460E-8B1A-A366814E1F40}" type="pres">
      <dgm:prSet presAssocID="{C8027EE5-4A69-4B9F-9C4D-CC8F35385D20}" presName="spacerBetweenCircleAndCallout" presStyleCnt="0">
        <dgm:presLayoutVars/>
      </dgm:prSet>
      <dgm:spPr/>
    </dgm:pt>
    <dgm:pt modelId="{CC8B7A2B-F8AF-4477-938D-6CCFC1871361}" type="pres">
      <dgm:prSet presAssocID="{5FD0670A-4B14-438F-BADB-71246864A437}" presName="nodeText" presStyleLbl="align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B37BC76-6E74-4B08-BC5F-39BFC34C0B50}" type="pres">
      <dgm:prSet presAssocID="{C8027EE5-4A69-4B9F-9C4D-CC8F35385D20}" presName="sibTransComposite" presStyleCnt="0"/>
      <dgm:spPr/>
    </dgm:pt>
    <dgm:pt modelId="{F8638C87-C5A7-402A-B029-632F627C50CC}" type="pres">
      <dgm:prSet presAssocID="{D88FB19E-6A9A-45D0-958B-B01A86989799}" presName="compositeNode" presStyleCnt="0"/>
      <dgm:spPr/>
    </dgm:pt>
    <dgm:pt modelId="{A23C4860-3FDB-4DC8-8170-E92574E7D6FD}" type="pres">
      <dgm:prSet presAssocID="{D88FB19E-6A9A-45D0-958B-B01A8698979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8754703-570B-42F4-B2AB-B49E5DA5E512}" type="pres">
      <dgm:prSet presAssocID="{D88FB19E-6A9A-45D0-958B-B01A86989799}" presName="parSh" presStyleCnt="0"/>
      <dgm:spPr/>
    </dgm:pt>
    <dgm:pt modelId="{336E802A-08F1-4CAA-B857-496068A4B930}" type="pres">
      <dgm:prSet presAssocID="{D88FB19E-6A9A-45D0-958B-B01A86989799}" presName="lineNode" presStyleLbl="alignAccFollowNode1" presStyleIdx="6" presStyleCnt="21"/>
      <dgm:spPr/>
    </dgm:pt>
    <dgm:pt modelId="{D3347BD8-2060-4D6C-B0E8-2502A2BE6595}" type="pres">
      <dgm:prSet presAssocID="{D88FB19E-6A9A-45D0-958B-B01A86989799}" presName="lineArrowNode" presStyleLbl="alignAccFollowNode1" presStyleIdx="7" presStyleCnt="21"/>
      <dgm:spPr/>
    </dgm:pt>
    <dgm:pt modelId="{0EA4904E-8A10-4011-9F97-7BB5E458AF2E}" type="pres">
      <dgm:prSet presAssocID="{8777D938-24D2-4D72-B482-9862E5FAF20E}" presName="sibTransNodeCircle" presStyleLbl="alignNode1" presStyleIdx="2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E87DA454-9885-48E3-9E6D-9D18DADAA1C1}" type="pres">
      <dgm:prSet presAssocID="{8777D938-24D2-4D72-B482-9862E5FAF20E}" presName="spacerBetweenCircleAndCallout" presStyleCnt="0">
        <dgm:presLayoutVars/>
      </dgm:prSet>
      <dgm:spPr/>
    </dgm:pt>
    <dgm:pt modelId="{63552A79-1D21-412D-B035-F2FC2C2AEF3A}" type="pres">
      <dgm:prSet presAssocID="{D88FB19E-6A9A-45D0-958B-B01A86989799}" presName="nodeText" presStyleLbl="alignAccFollowNode1" presStyleIdx="8" presStyleCnt="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3901B77-EDE5-449C-9C53-AAEBC0699A4F}" type="pres">
      <dgm:prSet presAssocID="{8777D938-24D2-4D72-B482-9862E5FAF20E}" presName="sibTransComposite" presStyleCnt="0"/>
      <dgm:spPr/>
    </dgm:pt>
    <dgm:pt modelId="{54872A21-3489-49E7-B88B-54D4BB4ECF6B}" type="pres">
      <dgm:prSet presAssocID="{F75E935A-9A36-4306-B710-77F234B33E52}" presName="compositeNode" presStyleCnt="0"/>
      <dgm:spPr/>
    </dgm:pt>
    <dgm:pt modelId="{4EFCF2FC-38D3-4657-AF31-B1D3E2816A5F}" type="pres">
      <dgm:prSet presAssocID="{F75E935A-9A36-4306-B710-77F234B33E5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8B28FE-6E68-48C2-8668-6CFD4A6515B4}" type="pres">
      <dgm:prSet presAssocID="{F75E935A-9A36-4306-B710-77F234B33E52}" presName="parSh" presStyleCnt="0"/>
      <dgm:spPr/>
    </dgm:pt>
    <dgm:pt modelId="{EB74969F-A3DE-40C0-8DE7-83DCD77A22E2}" type="pres">
      <dgm:prSet presAssocID="{F75E935A-9A36-4306-B710-77F234B33E52}" presName="lineNode" presStyleLbl="alignAccFollowNode1" presStyleIdx="9" presStyleCnt="21"/>
      <dgm:spPr/>
    </dgm:pt>
    <dgm:pt modelId="{BE61BD9E-5E51-4AC6-84B8-EB1E3D4CF614}" type="pres">
      <dgm:prSet presAssocID="{F75E935A-9A36-4306-B710-77F234B33E52}" presName="lineArrowNode" presStyleLbl="alignAccFollowNode1" presStyleIdx="10" presStyleCnt="21"/>
      <dgm:spPr/>
    </dgm:pt>
    <dgm:pt modelId="{4D525695-19AC-4EC0-80D9-801AECFFA262}" type="pres">
      <dgm:prSet presAssocID="{F3681EDC-1535-432A-BB0F-5769E183E501}" presName="sibTransNodeCircle" presStyleLbl="alignNode1" presStyleIdx="3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F2E9B8AB-424E-4FD1-97C9-E4A35AB6DF8F}" type="pres">
      <dgm:prSet presAssocID="{F3681EDC-1535-432A-BB0F-5769E183E501}" presName="spacerBetweenCircleAndCallout" presStyleCnt="0">
        <dgm:presLayoutVars/>
      </dgm:prSet>
      <dgm:spPr/>
    </dgm:pt>
    <dgm:pt modelId="{E45503B3-DD76-4EC4-932E-E03F5519EFB9}" type="pres">
      <dgm:prSet presAssocID="{F75E935A-9A36-4306-B710-77F234B33E52}" presName="nodeText" presStyleLbl="alignAccFollowNode1" presStyleIdx="11" presStyleCnt="21" custScaleX="102169" custScale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488585-B016-4C7B-9F84-21CB6EDA6D7E}" type="pres">
      <dgm:prSet presAssocID="{F3681EDC-1535-432A-BB0F-5769E183E501}" presName="sibTransComposite" presStyleCnt="0"/>
      <dgm:spPr/>
    </dgm:pt>
    <dgm:pt modelId="{03DA8E26-ED0E-4418-A33C-90E131DC79B5}" type="pres">
      <dgm:prSet presAssocID="{7B711179-B4D1-440C-B37A-86E04DC73BB3}" presName="compositeNode" presStyleCnt="0"/>
      <dgm:spPr/>
    </dgm:pt>
    <dgm:pt modelId="{2C88B96F-9403-43E6-8EA2-EB48A225E31E}" type="pres">
      <dgm:prSet presAssocID="{7B711179-B4D1-440C-B37A-86E04DC73BB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F709CD-B69E-4E84-A081-99844BDEB3C8}" type="pres">
      <dgm:prSet presAssocID="{7B711179-B4D1-440C-B37A-86E04DC73BB3}" presName="parSh" presStyleCnt="0"/>
      <dgm:spPr/>
    </dgm:pt>
    <dgm:pt modelId="{03733C92-E05A-44D8-842F-362266838F78}" type="pres">
      <dgm:prSet presAssocID="{7B711179-B4D1-440C-B37A-86E04DC73BB3}" presName="lineNode" presStyleLbl="alignAccFollowNode1" presStyleIdx="12" presStyleCnt="21"/>
      <dgm:spPr/>
    </dgm:pt>
    <dgm:pt modelId="{03FFA0C5-AC08-48BA-AE46-2940F823334F}" type="pres">
      <dgm:prSet presAssocID="{7B711179-B4D1-440C-B37A-86E04DC73BB3}" presName="lineArrowNode" presStyleLbl="alignAccFollowNode1" presStyleIdx="13" presStyleCnt="21"/>
      <dgm:spPr/>
    </dgm:pt>
    <dgm:pt modelId="{222B8B69-FF77-4EA7-A1E1-EE1FFBB29005}" type="pres">
      <dgm:prSet presAssocID="{C530D38A-9958-4D1F-BF73-67A2EF8D56AB}" presName="sibTransNodeCircle" presStyleLbl="alignNode1" presStyleIdx="4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A8E5F9C9-AAE6-4C82-A7F5-0A0EA75BAFA5}" type="pres">
      <dgm:prSet presAssocID="{C530D38A-9958-4D1F-BF73-67A2EF8D56AB}" presName="spacerBetweenCircleAndCallout" presStyleCnt="0">
        <dgm:presLayoutVars/>
      </dgm:prSet>
      <dgm:spPr/>
    </dgm:pt>
    <dgm:pt modelId="{A95D3ECA-F3EF-4C84-A859-40E1F1CFA112}" type="pres">
      <dgm:prSet presAssocID="{7B711179-B4D1-440C-B37A-86E04DC73BB3}" presName="nodeText" presStyleLbl="alignAccFollowNode1" presStyleIdx="14" presStyleCnt="21" custLinFactNeighborY="563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C36893D-FA99-476F-8C95-02E09AF8D229}" type="pres">
      <dgm:prSet presAssocID="{C530D38A-9958-4D1F-BF73-67A2EF8D56AB}" presName="sibTransComposite" presStyleCnt="0"/>
      <dgm:spPr/>
    </dgm:pt>
    <dgm:pt modelId="{47E383BC-C8C3-4CA9-8D28-3C69BDE92277}" type="pres">
      <dgm:prSet presAssocID="{0FE3F3F3-C1EC-48EE-8384-ADA6B8213CFE}" presName="compositeNode" presStyleCnt="0"/>
      <dgm:spPr/>
    </dgm:pt>
    <dgm:pt modelId="{1DED2052-8576-43B9-B147-B09777A20568}" type="pres">
      <dgm:prSet presAssocID="{0FE3F3F3-C1EC-48EE-8384-ADA6B8213CF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35C822-49AE-4098-B580-91B304998548}" type="pres">
      <dgm:prSet presAssocID="{0FE3F3F3-C1EC-48EE-8384-ADA6B8213CFE}" presName="parSh" presStyleCnt="0"/>
      <dgm:spPr/>
    </dgm:pt>
    <dgm:pt modelId="{381B3CEB-AD67-436D-A904-53BF009D6B43}" type="pres">
      <dgm:prSet presAssocID="{0FE3F3F3-C1EC-48EE-8384-ADA6B8213CFE}" presName="lineNode" presStyleLbl="alignAccFollowNode1" presStyleIdx="15" presStyleCnt="21"/>
      <dgm:spPr/>
    </dgm:pt>
    <dgm:pt modelId="{76A1CAAE-FEDE-4A3B-B5C5-4A037EE9E22A}" type="pres">
      <dgm:prSet presAssocID="{0FE3F3F3-C1EC-48EE-8384-ADA6B8213CFE}" presName="lineArrowNode" presStyleLbl="alignAccFollowNode1" presStyleIdx="16" presStyleCnt="21"/>
      <dgm:spPr/>
    </dgm:pt>
    <dgm:pt modelId="{06B401BC-8B39-4711-A90E-4662E5C64546}" type="pres">
      <dgm:prSet presAssocID="{F319540F-63F3-4015-8FD1-338A289F14D6}" presName="sibTransNodeCircle" presStyleLbl="alignNode1" presStyleIdx="5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2556BE73-DC1D-4FA4-99B0-595D940331B7}" type="pres">
      <dgm:prSet presAssocID="{F319540F-63F3-4015-8FD1-338A289F14D6}" presName="spacerBetweenCircleAndCallout" presStyleCnt="0">
        <dgm:presLayoutVars/>
      </dgm:prSet>
      <dgm:spPr/>
    </dgm:pt>
    <dgm:pt modelId="{46396A29-1031-443F-81CB-3F0B82D329E6}" type="pres">
      <dgm:prSet presAssocID="{0FE3F3F3-C1EC-48EE-8384-ADA6B8213CFE}" presName="nodeText" presStyleLbl="alignAccFollow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F1D436-7709-4EBF-B030-8B275034ED65}" type="pres">
      <dgm:prSet presAssocID="{F319540F-63F3-4015-8FD1-338A289F14D6}" presName="sibTransComposite" presStyleCnt="0"/>
      <dgm:spPr/>
    </dgm:pt>
    <dgm:pt modelId="{8E85CC11-846F-4D66-A4CA-7BBA0E666B92}" type="pres">
      <dgm:prSet presAssocID="{D4397D46-75E3-4865-B206-96BE91458492}" presName="compositeNode" presStyleCnt="0"/>
      <dgm:spPr/>
    </dgm:pt>
    <dgm:pt modelId="{103E3112-7D72-4D13-AAF7-9374C01B1C81}" type="pres">
      <dgm:prSet presAssocID="{D4397D46-75E3-4865-B206-96BE9145849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461C6B1-76AB-4967-BF77-5331062424C3}" type="pres">
      <dgm:prSet presAssocID="{D4397D46-75E3-4865-B206-96BE91458492}" presName="parSh" presStyleCnt="0"/>
      <dgm:spPr/>
    </dgm:pt>
    <dgm:pt modelId="{2B8FB769-2F56-45B9-A245-E42BE7910C08}" type="pres">
      <dgm:prSet presAssocID="{D4397D46-75E3-4865-B206-96BE91458492}" presName="lineNode" presStyleLbl="alignAccFollowNode1" presStyleIdx="18" presStyleCnt="21"/>
      <dgm:spPr/>
    </dgm:pt>
    <dgm:pt modelId="{DF3F1C68-A40E-4AA2-9E4C-4D6F97412A79}" type="pres">
      <dgm:prSet presAssocID="{D4397D46-75E3-4865-B206-96BE91458492}" presName="lineArrowNode" presStyleLbl="alignAccFollowNode1" presStyleIdx="19" presStyleCnt="21"/>
      <dgm:spPr/>
    </dgm:pt>
    <dgm:pt modelId="{CD937082-8C3B-48AE-9AD6-83100F7CF8AF}" type="pres">
      <dgm:prSet presAssocID="{D6AB4D29-7961-4354-8162-2A76DAA7AA66}" presName="sibTransNodeCircle" presStyleLbl="alignNode1" presStyleIdx="6" presStyleCnt="7">
        <dgm:presLayoutVars>
          <dgm:chMax val="0"/>
          <dgm:bulletEnabled/>
        </dgm:presLayoutVars>
      </dgm:prSet>
      <dgm:spPr/>
      <dgm:t>
        <a:bodyPr/>
        <a:lstStyle/>
        <a:p>
          <a:endParaRPr lang="es-AR"/>
        </a:p>
      </dgm:t>
    </dgm:pt>
    <dgm:pt modelId="{129DD7EA-7A36-444B-ADA9-B5F733F67EF9}" type="pres">
      <dgm:prSet presAssocID="{D6AB4D29-7961-4354-8162-2A76DAA7AA66}" presName="spacerBetweenCircleAndCallout" presStyleCnt="0">
        <dgm:presLayoutVars/>
      </dgm:prSet>
      <dgm:spPr/>
    </dgm:pt>
    <dgm:pt modelId="{5347F3EE-9A55-4126-B2AF-F232C0D795DB}" type="pres">
      <dgm:prSet presAssocID="{D4397D46-75E3-4865-B206-96BE91458492}" presName="nodeText" presStyleLbl="alignAccFollow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81A6A8F-76FC-4999-852E-4E703A876463}" type="presOf" srcId="{F75E935A-9A36-4306-B710-77F234B33E52}" destId="{E45503B3-DD76-4EC4-932E-E03F5519EFB9}" srcOrd="0" destOrd="0" presId="urn:microsoft.com/office/officeart/2016/7/layout/LinearArrowProcessNumbered"/>
    <dgm:cxn modelId="{1504AA31-EAA3-438E-9BE9-B7056B26FF31}" srcId="{4B08A1CC-7A04-4777-8292-EB86146B88C2}" destId="{A86BA2D8-4941-4F97-921E-9FC782EA819F}" srcOrd="0" destOrd="0" parTransId="{479BE8BA-D61B-48D4-8495-A8242BF3C6E1}" sibTransId="{B9A12661-9B24-4C2A-8F0C-0F88C0A72210}"/>
    <dgm:cxn modelId="{92EB0DED-4B2B-4063-83C7-13EFEDF8CDA3}" type="presOf" srcId="{7B711179-B4D1-440C-B37A-86E04DC73BB3}" destId="{A95D3ECA-F3EF-4C84-A859-40E1F1CFA112}" srcOrd="0" destOrd="0" presId="urn:microsoft.com/office/officeart/2016/7/layout/LinearArrowProcessNumbered"/>
    <dgm:cxn modelId="{1DBBA408-738B-4C0C-84AD-49372904C01A}" srcId="{4B08A1CC-7A04-4777-8292-EB86146B88C2}" destId="{D88FB19E-6A9A-45D0-958B-B01A86989799}" srcOrd="2" destOrd="0" parTransId="{A7ECF247-B440-47A5-89DF-FA2D118FF142}" sibTransId="{8777D938-24D2-4D72-B482-9862E5FAF20E}"/>
    <dgm:cxn modelId="{B60DA125-1FD2-4AC9-92F6-EE66D202424B}" type="presOf" srcId="{D6AB4D29-7961-4354-8162-2A76DAA7AA66}" destId="{CD937082-8C3B-48AE-9AD6-83100F7CF8AF}" srcOrd="0" destOrd="0" presId="urn:microsoft.com/office/officeart/2016/7/layout/LinearArrowProcessNumbered"/>
    <dgm:cxn modelId="{04173597-9E47-4E18-9815-B7EFD7C45C16}" srcId="{4B08A1CC-7A04-4777-8292-EB86146B88C2}" destId="{0FE3F3F3-C1EC-48EE-8384-ADA6B8213CFE}" srcOrd="5" destOrd="0" parTransId="{00F50750-54E2-48A9-8EB0-3D7D8FCC0E9F}" sibTransId="{F319540F-63F3-4015-8FD1-338A289F14D6}"/>
    <dgm:cxn modelId="{AB49BEEC-F96F-463D-B944-54FA610755C2}" type="presOf" srcId="{F3681EDC-1535-432A-BB0F-5769E183E501}" destId="{4D525695-19AC-4EC0-80D9-801AECFFA262}" srcOrd="0" destOrd="0" presId="urn:microsoft.com/office/officeart/2016/7/layout/LinearArrowProcessNumbered"/>
    <dgm:cxn modelId="{FA90A43A-378A-4852-BCB2-056F45D21162}" type="presOf" srcId="{A86BA2D8-4941-4F97-921E-9FC782EA819F}" destId="{DE94A72F-7D23-4B91-8CF1-CDF1B63B7A7A}" srcOrd="0" destOrd="0" presId="urn:microsoft.com/office/officeart/2016/7/layout/LinearArrowProcessNumbered"/>
    <dgm:cxn modelId="{5BD64050-850A-4BA1-AE6F-3E8A09CFDCFA}" srcId="{4B08A1CC-7A04-4777-8292-EB86146B88C2}" destId="{F75E935A-9A36-4306-B710-77F234B33E52}" srcOrd="3" destOrd="0" parTransId="{1ADA0AFC-8C81-49F4-B018-D9D10970F494}" sibTransId="{F3681EDC-1535-432A-BB0F-5769E183E501}"/>
    <dgm:cxn modelId="{4DA97ECC-F361-4DF0-84BA-C984B3E2C8FD}" type="presOf" srcId="{5FD0670A-4B14-438F-BADB-71246864A437}" destId="{CC8B7A2B-F8AF-4477-938D-6CCFC1871361}" srcOrd="0" destOrd="0" presId="urn:microsoft.com/office/officeart/2016/7/layout/LinearArrowProcessNumbered"/>
    <dgm:cxn modelId="{C8637609-E2EF-4B92-A082-6B31123F8C1D}" type="presOf" srcId="{C8027EE5-4A69-4B9F-9C4D-CC8F35385D20}" destId="{0B9A3574-F7EE-4B50-BA1D-9C005EFC8D05}" srcOrd="0" destOrd="0" presId="urn:microsoft.com/office/officeart/2016/7/layout/LinearArrowProcessNumbered"/>
    <dgm:cxn modelId="{751A80C0-9A63-4188-9A5E-CE626516FD8B}" type="presOf" srcId="{4B08A1CC-7A04-4777-8292-EB86146B88C2}" destId="{559EAD06-DE80-482E-93DD-59DE228BBF12}" srcOrd="0" destOrd="0" presId="urn:microsoft.com/office/officeart/2016/7/layout/LinearArrowProcessNumbered"/>
    <dgm:cxn modelId="{78F176F7-30A5-41A5-93C0-9DEE131E35A0}" type="presOf" srcId="{D88FB19E-6A9A-45D0-958B-B01A86989799}" destId="{63552A79-1D21-412D-B035-F2FC2C2AEF3A}" srcOrd="0" destOrd="0" presId="urn:microsoft.com/office/officeart/2016/7/layout/LinearArrowProcessNumbered"/>
    <dgm:cxn modelId="{9DC41E22-E071-4528-B90D-18955FC62784}" srcId="{4B08A1CC-7A04-4777-8292-EB86146B88C2}" destId="{7B711179-B4D1-440C-B37A-86E04DC73BB3}" srcOrd="4" destOrd="0" parTransId="{D68D4DA8-BC83-4E59-9F0E-9748174680FE}" sibTransId="{C530D38A-9958-4D1F-BF73-67A2EF8D56AB}"/>
    <dgm:cxn modelId="{3CB05656-5504-4762-A8E5-C98210717CA8}" srcId="{4B08A1CC-7A04-4777-8292-EB86146B88C2}" destId="{5FD0670A-4B14-438F-BADB-71246864A437}" srcOrd="1" destOrd="0" parTransId="{B585B4B9-3BAF-497E-9D06-A8CB69C0B50F}" sibTransId="{C8027EE5-4A69-4B9F-9C4D-CC8F35385D20}"/>
    <dgm:cxn modelId="{656B2169-B2BE-4273-98B4-714E8FF95BF1}" type="presOf" srcId="{B9A12661-9B24-4C2A-8F0C-0F88C0A72210}" destId="{FD6B5734-0232-4137-A4A7-0FDBA9860D16}" srcOrd="0" destOrd="0" presId="urn:microsoft.com/office/officeart/2016/7/layout/LinearArrowProcessNumbered"/>
    <dgm:cxn modelId="{1C618AFF-90E2-4EC8-98B3-6F3BBF582569}" type="presOf" srcId="{0FE3F3F3-C1EC-48EE-8384-ADA6B8213CFE}" destId="{46396A29-1031-443F-81CB-3F0B82D329E6}" srcOrd="0" destOrd="0" presId="urn:microsoft.com/office/officeart/2016/7/layout/LinearArrowProcessNumbered"/>
    <dgm:cxn modelId="{BE900673-D38E-451D-8FAC-9B27BF87D1A2}" type="presOf" srcId="{C530D38A-9958-4D1F-BF73-67A2EF8D56AB}" destId="{222B8B69-FF77-4EA7-A1E1-EE1FFBB29005}" srcOrd="0" destOrd="0" presId="urn:microsoft.com/office/officeart/2016/7/layout/LinearArrowProcessNumbered"/>
    <dgm:cxn modelId="{C7966A1D-0774-4756-B74D-546DAA4637D6}" type="presOf" srcId="{F319540F-63F3-4015-8FD1-338A289F14D6}" destId="{06B401BC-8B39-4711-A90E-4662E5C64546}" srcOrd="0" destOrd="0" presId="urn:microsoft.com/office/officeart/2016/7/layout/LinearArrowProcessNumbered"/>
    <dgm:cxn modelId="{CF2B4F85-E7F2-40A6-A921-26D127261369}" srcId="{4B08A1CC-7A04-4777-8292-EB86146B88C2}" destId="{D4397D46-75E3-4865-B206-96BE91458492}" srcOrd="6" destOrd="0" parTransId="{D1146A9D-43EE-4E26-9751-BFD262E2FA39}" sibTransId="{D6AB4D29-7961-4354-8162-2A76DAA7AA66}"/>
    <dgm:cxn modelId="{0D1019B1-0B33-4B3A-AF87-24DE70CA8EF8}" type="presOf" srcId="{D4397D46-75E3-4865-B206-96BE91458492}" destId="{5347F3EE-9A55-4126-B2AF-F232C0D795DB}" srcOrd="0" destOrd="0" presId="urn:microsoft.com/office/officeart/2016/7/layout/LinearArrowProcessNumbered"/>
    <dgm:cxn modelId="{C2291875-98FF-4A65-9AAF-DD071822D69A}" type="presOf" srcId="{8777D938-24D2-4D72-B482-9862E5FAF20E}" destId="{0EA4904E-8A10-4011-9F97-7BB5E458AF2E}" srcOrd="0" destOrd="0" presId="urn:microsoft.com/office/officeart/2016/7/layout/LinearArrowProcessNumbered"/>
    <dgm:cxn modelId="{69058DEE-5169-4688-98B4-90466EB964B8}" type="presParOf" srcId="{559EAD06-DE80-482E-93DD-59DE228BBF12}" destId="{02B7C0EE-2741-4C21-9648-8122CAAAC4FC}" srcOrd="0" destOrd="0" presId="urn:microsoft.com/office/officeart/2016/7/layout/LinearArrowProcessNumbered"/>
    <dgm:cxn modelId="{888CC382-80CF-4EA0-A8DC-B4E0B22B4EBF}" type="presParOf" srcId="{02B7C0EE-2741-4C21-9648-8122CAAAC4FC}" destId="{D311D02C-EFE3-4501-993D-9EEE1A75B79D}" srcOrd="0" destOrd="0" presId="urn:microsoft.com/office/officeart/2016/7/layout/LinearArrowProcessNumbered"/>
    <dgm:cxn modelId="{6E80916B-26E8-4935-999F-92B4C996FFEC}" type="presParOf" srcId="{02B7C0EE-2741-4C21-9648-8122CAAAC4FC}" destId="{17686021-AF92-4D42-81A0-0A9158E3E338}" srcOrd="1" destOrd="0" presId="urn:microsoft.com/office/officeart/2016/7/layout/LinearArrowProcessNumbered"/>
    <dgm:cxn modelId="{3ADBE980-AAD1-4F3B-AA34-3556707225C4}" type="presParOf" srcId="{17686021-AF92-4D42-81A0-0A9158E3E338}" destId="{DC4F9E62-B11C-4064-9653-DAACD005E9DC}" srcOrd="0" destOrd="0" presId="urn:microsoft.com/office/officeart/2016/7/layout/LinearArrowProcessNumbered"/>
    <dgm:cxn modelId="{1450998D-B863-48E8-8532-064F2640B3A9}" type="presParOf" srcId="{17686021-AF92-4D42-81A0-0A9158E3E338}" destId="{F3FA9545-73AE-42EE-A41E-4EE231AB66A3}" srcOrd="1" destOrd="0" presId="urn:microsoft.com/office/officeart/2016/7/layout/LinearArrowProcessNumbered"/>
    <dgm:cxn modelId="{8BAA6975-5B96-4A29-B8AD-0274C43CFD56}" type="presParOf" srcId="{17686021-AF92-4D42-81A0-0A9158E3E338}" destId="{FD6B5734-0232-4137-A4A7-0FDBA9860D16}" srcOrd="2" destOrd="0" presId="urn:microsoft.com/office/officeart/2016/7/layout/LinearArrowProcessNumbered"/>
    <dgm:cxn modelId="{5ADECC5E-BACA-4300-B82F-A39088D119D5}" type="presParOf" srcId="{17686021-AF92-4D42-81A0-0A9158E3E338}" destId="{4F90005E-6D4A-4890-8F24-4D16E78FB18E}" srcOrd="3" destOrd="0" presId="urn:microsoft.com/office/officeart/2016/7/layout/LinearArrowProcessNumbered"/>
    <dgm:cxn modelId="{BAD7D8FA-063E-48EC-8313-100BF48D3AC1}" type="presParOf" srcId="{02B7C0EE-2741-4C21-9648-8122CAAAC4FC}" destId="{DE94A72F-7D23-4B91-8CF1-CDF1B63B7A7A}" srcOrd="2" destOrd="0" presId="urn:microsoft.com/office/officeart/2016/7/layout/LinearArrowProcessNumbered"/>
    <dgm:cxn modelId="{E5C800EC-1EF3-4448-A655-406ECDAEF9F1}" type="presParOf" srcId="{559EAD06-DE80-482E-93DD-59DE228BBF12}" destId="{7487A421-A290-4ECA-B7D4-60F004A17A5F}" srcOrd="1" destOrd="0" presId="urn:microsoft.com/office/officeart/2016/7/layout/LinearArrowProcessNumbered"/>
    <dgm:cxn modelId="{F643C628-6017-4F03-B151-B761CECABE62}" type="presParOf" srcId="{559EAD06-DE80-482E-93DD-59DE228BBF12}" destId="{41C34111-B45D-4516-9779-B9C0F534336E}" srcOrd="2" destOrd="0" presId="urn:microsoft.com/office/officeart/2016/7/layout/LinearArrowProcessNumbered"/>
    <dgm:cxn modelId="{7A7138B5-2F7A-4E3E-BD9B-51EE489B807E}" type="presParOf" srcId="{41C34111-B45D-4516-9779-B9C0F534336E}" destId="{5004171D-4AF4-4AED-BA36-9A05C2806404}" srcOrd="0" destOrd="0" presId="urn:microsoft.com/office/officeart/2016/7/layout/LinearArrowProcessNumbered"/>
    <dgm:cxn modelId="{2F9ED96E-3441-4B8A-844E-1C7F2D7C3B9B}" type="presParOf" srcId="{41C34111-B45D-4516-9779-B9C0F534336E}" destId="{5FECC3DE-1258-49AD-9977-BB9C6677C8D3}" srcOrd="1" destOrd="0" presId="urn:microsoft.com/office/officeart/2016/7/layout/LinearArrowProcessNumbered"/>
    <dgm:cxn modelId="{4CB84E3B-F2AA-446C-BF22-13560B02B5E6}" type="presParOf" srcId="{5FECC3DE-1258-49AD-9977-BB9C6677C8D3}" destId="{F784FFAC-7B55-44AE-AD80-BDABD88FC13D}" srcOrd="0" destOrd="0" presId="urn:microsoft.com/office/officeart/2016/7/layout/LinearArrowProcessNumbered"/>
    <dgm:cxn modelId="{8817377D-3356-4ECB-AEFA-71D2ECF30A70}" type="presParOf" srcId="{5FECC3DE-1258-49AD-9977-BB9C6677C8D3}" destId="{D488C935-9A08-42F2-893A-404E44737C94}" srcOrd="1" destOrd="0" presId="urn:microsoft.com/office/officeart/2016/7/layout/LinearArrowProcessNumbered"/>
    <dgm:cxn modelId="{D0D8A33B-203F-43F4-946A-50B1ED71BDBC}" type="presParOf" srcId="{5FECC3DE-1258-49AD-9977-BB9C6677C8D3}" destId="{0B9A3574-F7EE-4B50-BA1D-9C005EFC8D05}" srcOrd="2" destOrd="0" presId="urn:microsoft.com/office/officeart/2016/7/layout/LinearArrowProcessNumbered"/>
    <dgm:cxn modelId="{97E5868A-B279-49D8-A4D7-104BADE1C8AE}" type="presParOf" srcId="{5FECC3DE-1258-49AD-9977-BB9C6677C8D3}" destId="{E9CA5005-723D-460E-8B1A-A366814E1F40}" srcOrd="3" destOrd="0" presId="urn:microsoft.com/office/officeart/2016/7/layout/LinearArrowProcessNumbered"/>
    <dgm:cxn modelId="{1D72DD5D-FB44-4518-8C31-5727D9B95BE1}" type="presParOf" srcId="{41C34111-B45D-4516-9779-B9C0F534336E}" destId="{CC8B7A2B-F8AF-4477-938D-6CCFC1871361}" srcOrd="2" destOrd="0" presId="urn:microsoft.com/office/officeart/2016/7/layout/LinearArrowProcessNumbered"/>
    <dgm:cxn modelId="{BA1EFC4B-2074-49DB-B764-5B2E3E72C181}" type="presParOf" srcId="{559EAD06-DE80-482E-93DD-59DE228BBF12}" destId="{FB37BC76-6E74-4B08-BC5F-39BFC34C0B50}" srcOrd="3" destOrd="0" presId="urn:microsoft.com/office/officeart/2016/7/layout/LinearArrowProcessNumbered"/>
    <dgm:cxn modelId="{1DF9FA80-FD23-42DC-BF35-5BA7B27DD4FD}" type="presParOf" srcId="{559EAD06-DE80-482E-93DD-59DE228BBF12}" destId="{F8638C87-C5A7-402A-B029-632F627C50CC}" srcOrd="4" destOrd="0" presId="urn:microsoft.com/office/officeart/2016/7/layout/LinearArrowProcessNumbered"/>
    <dgm:cxn modelId="{54A6E485-93B8-43FF-96C6-68CDF5096DEA}" type="presParOf" srcId="{F8638C87-C5A7-402A-B029-632F627C50CC}" destId="{A23C4860-3FDB-4DC8-8170-E92574E7D6FD}" srcOrd="0" destOrd="0" presId="urn:microsoft.com/office/officeart/2016/7/layout/LinearArrowProcessNumbered"/>
    <dgm:cxn modelId="{9629C1F0-2EB8-44C5-8742-E6BC5BA568BF}" type="presParOf" srcId="{F8638C87-C5A7-402A-B029-632F627C50CC}" destId="{88754703-570B-42F4-B2AB-B49E5DA5E512}" srcOrd="1" destOrd="0" presId="urn:microsoft.com/office/officeart/2016/7/layout/LinearArrowProcessNumbered"/>
    <dgm:cxn modelId="{6B5EBF27-E638-4C35-8564-8782A3D03F1C}" type="presParOf" srcId="{88754703-570B-42F4-B2AB-B49E5DA5E512}" destId="{336E802A-08F1-4CAA-B857-496068A4B930}" srcOrd="0" destOrd="0" presId="urn:microsoft.com/office/officeart/2016/7/layout/LinearArrowProcessNumbered"/>
    <dgm:cxn modelId="{256B0592-1F75-4487-854B-C63A73157039}" type="presParOf" srcId="{88754703-570B-42F4-B2AB-B49E5DA5E512}" destId="{D3347BD8-2060-4D6C-B0E8-2502A2BE6595}" srcOrd="1" destOrd="0" presId="urn:microsoft.com/office/officeart/2016/7/layout/LinearArrowProcessNumbered"/>
    <dgm:cxn modelId="{3795FB3D-3B44-400A-93E1-4AF34C4BE8C3}" type="presParOf" srcId="{88754703-570B-42F4-B2AB-B49E5DA5E512}" destId="{0EA4904E-8A10-4011-9F97-7BB5E458AF2E}" srcOrd="2" destOrd="0" presId="urn:microsoft.com/office/officeart/2016/7/layout/LinearArrowProcessNumbered"/>
    <dgm:cxn modelId="{47053B64-4D20-4A93-92F1-2DBA9E87BDDE}" type="presParOf" srcId="{88754703-570B-42F4-B2AB-B49E5DA5E512}" destId="{E87DA454-9885-48E3-9E6D-9D18DADAA1C1}" srcOrd="3" destOrd="0" presId="urn:microsoft.com/office/officeart/2016/7/layout/LinearArrowProcessNumbered"/>
    <dgm:cxn modelId="{D71178F6-EFC4-4CFB-B2DD-7BEBBBA04C2F}" type="presParOf" srcId="{F8638C87-C5A7-402A-B029-632F627C50CC}" destId="{63552A79-1D21-412D-B035-F2FC2C2AEF3A}" srcOrd="2" destOrd="0" presId="urn:microsoft.com/office/officeart/2016/7/layout/LinearArrowProcessNumbered"/>
    <dgm:cxn modelId="{E28F3728-81F9-4713-8647-D859668E4521}" type="presParOf" srcId="{559EAD06-DE80-482E-93DD-59DE228BBF12}" destId="{53901B77-EDE5-449C-9C53-AAEBC0699A4F}" srcOrd="5" destOrd="0" presId="urn:microsoft.com/office/officeart/2016/7/layout/LinearArrowProcessNumbered"/>
    <dgm:cxn modelId="{6401292F-657B-4FFD-BDA7-C68349DB2F0B}" type="presParOf" srcId="{559EAD06-DE80-482E-93DD-59DE228BBF12}" destId="{54872A21-3489-49E7-B88B-54D4BB4ECF6B}" srcOrd="6" destOrd="0" presId="urn:microsoft.com/office/officeart/2016/7/layout/LinearArrowProcessNumbered"/>
    <dgm:cxn modelId="{1E5EE73F-F427-4E17-81A7-49BB8D42BAE2}" type="presParOf" srcId="{54872A21-3489-49E7-B88B-54D4BB4ECF6B}" destId="{4EFCF2FC-38D3-4657-AF31-B1D3E2816A5F}" srcOrd="0" destOrd="0" presId="urn:microsoft.com/office/officeart/2016/7/layout/LinearArrowProcessNumbered"/>
    <dgm:cxn modelId="{E32CF797-B4EB-46CD-8CE4-77A069379BD0}" type="presParOf" srcId="{54872A21-3489-49E7-B88B-54D4BB4ECF6B}" destId="{398B28FE-6E68-48C2-8668-6CFD4A6515B4}" srcOrd="1" destOrd="0" presId="urn:microsoft.com/office/officeart/2016/7/layout/LinearArrowProcessNumbered"/>
    <dgm:cxn modelId="{1C799A44-278D-40D1-9187-401EC7DFE36C}" type="presParOf" srcId="{398B28FE-6E68-48C2-8668-6CFD4A6515B4}" destId="{EB74969F-A3DE-40C0-8DE7-83DCD77A22E2}" srcOrd="0" destOrd="0" presId="urn:microsoft.com/office/officeart/2016/7/layout/LinearArrowProcessNumbered"/>
    <dgm:cxn modelId="{7D56C303-D9E4-4910-B890-0FF9EE20FD40}" type="presParOf" srcId="{398B28FE-6E68-48C2-8668-6CFD4A6515B4}" destId="{BE61BD9E-5E51-4AC6-84B8-EB1E3D4CF614}" srcOrd="1" destOrd="0" presId="urn:microsoft.com/office/officeart/2016/7/layout/LinearArrowProcessNumbered"/>
    <dgm:cxn modelId="{17F90E04-AA95-4572-B8EE-35E243CA7F19}" type="presParOf" srcId="{398B28FE-6E68-48C2-8668-6CFD4A6515B4}" destId="{4D525695-19AC-4EC0-80D9-801AECFFA262}" srcOrd="2" destOrd="0" presId="urn:microsoft.com/office/officeart/2016/7/layout/LinearArrowProcessNumbered"/>
    <dgm:cxn modelId="{DF41B1AB-A0CE-4236-9163-2A1C9D949AA3}" type="presParOf" srcId="{398B28FE-6E68-48C2-8668-6CFD4A6515B4}" destId="{F2E9B8AB-424E-4FD1-97C9-E4A35AB6DF8F}" srcOrd="3" destOrd="0" presId="urn:microsoft.com/office/officeart/2016/7/layout/LinearArrowProcessNumbered"/>
    <dgm:cxn modelId="{D2061E7A-55D4-45CC-85C6-226E80909130}" type="presParOf" srcId="{54872A21-3489-49E7-B88B-54D4BB4ECF6B}" destId="{E45503B3-DD76-4EC4-932E-E03F5519EFB9}" srcOrd="2" destOrd="0" presId="urn:microsoft.com/office/officeart/2016/7/layout/LinearArrowProcessNumbered"/>
    <dgm:cxn modelId="{F1CFFE8F-F2D7-4C72-9DF3-D5F43F0A7523}" type="presParOf" srcId="{559EAD06-DE80-482E-93DD-59DE228BBF12}" destId="{57488585-B016-4C7B-9F84-21CB6EDA6D7E}" srcOrd="7" destOrd="0" presId="urn:microsoft.com/office/officeart/2016/7/layout/LinearArrowProcessNumbered"/>
    <dgm:cxn modelId="{FDB92A9A-8035-4206-AABF-5135D4ABC351}" type="presParOf" srcId="{559EAD06-DE80-482E-93DD-59DE228BBF12}" destId="{03DA8E26-ED0E-4418-A33C-90E131DC79B5}" srcOrd="8" destOrd="0" presId="urn:microsoft.com/office/officeart/2016/7/layout/LinearArrowProcessNumbered"/>
    <dgm:cxn modelId="{E11C644C-835A-4E0B-94B7-C8FC28E3589B}" type="presParOf" srcId="{03DA8E26-ED0E-4418-A33C-90E131DC79B5}" destId="{2C88B96F-9403-43E6-8EA2-EB48A225E31E}" srcOrd="0" destOrd="0" presId="urn:microsoft.com/office/officeart/2016/7/layout/LinearArrowProcessNumbered"/>
    <dgm:cxn modelId="{41BD88A3-20B0-47EF-AE89-F6AFCB33E61F}" type="presParOf" srcId="{03DA8E26-ED0E-4418-A33C-90E131DC79B5}" destId="{AAF709CD-B69E-4E84-A081-99844BDEB3C8}" srcOrd="1" destOrd="0" presId="urn:microsoft.com/office/officeart/2016/7/layout/LinearArrowProcessNumbered"/>
    <dgm:cxn modelId="{67B7950D-D3C2-4D85-8794-3C57DBB95FFA}" type="presParOf" srcId="{AAF709CD-B69E-4E84-A081-99844BDEB3C8}" destId="{03733C92-E05A-44D8-842F-362266838F78}" srcOrd="0" destOrd="0" presId="urn:microsoft.com/office/officeart/2016/7/layout/LinearArrowProcessNumbered"/>
    <dgm:cxn modelId="{953440C3-4E6E-40B8-A20F-9E75CB9CDF55}" type="presParOf" srcId="{AAF709CD-B69E-4E84-A081-99844BDEB3C8}" destId="{03FFA0C5-AC08-48BA-AE46-2940F823334F}" srcOrd="1" destOrd="0" presId="urn:microsoft.com/office/officeart/2016/7/layout/LinearArrowProcessNumbered"/>
    <dgm:cxn modelId="{E8906A3A-8D81-4BD8-A20B-D341ECC38F86}" type="presParOf" srcId="{AAF709CD-B69E-4E84-A081-99844BDEB3C8}" destId="{222B8B69-FF77-4EA7-A1E1-EE1FFBB29005}" srcOrd="2" destOrd="0" presId="urn:microsoft.com/office/officeart/2016/7/layout/LinearArrowProcessNumbered"/>
    <dgm:cxn modelId="{2191435E-D633-4881-9A5C-5553DCC56306}" type="presParOf" srcId="{AAF709CD-B69E-4E84-A081-99844BDEB3C8}" destId="{A8E5F9C9-AAE6-4C82-A7F5-0A0EA75BAFA5}" srcOrd="3" destOrd="0" presId="urn:microsoft.com/office/officeart/2016/7/layout/LinearArrowProcessNumbered"/>
    <dgm:cxn modelId="{E4B45094-1E54-4302-B9EC-B6A7E9F468BA}" type="presParOf" srcId="{03DA8E26-ED0E-4418-A33C-90E131DC79B5}" destId="{A95D3ECA-F3EF-4C84-A859-40E1F1CFA112}" srcOrd="2" destOrd="0" presId="urn:microsoft.com/office/officeart/2016/7/layout/LinearArrowProcessNumbered"/>
    <dgm:cxn modelId="{988562DA-6747-4230-9016-1E5034B6213C}" type="presParOf" srcId="{559EAD06-DE80-482E-93DD-59DE228BBF12}" destId="{8C36893D-FA99-476F-8C95-02E09AF8D229}" srcOrd="9" destOrd="0" presId="urn:microsoft.com/office/officeart/2016/7/layout/LinearArrowProcessNumbered"/>
    <dgm:cxn modelId="{92102D3D-A4BA-48CE-8E2F-B08EC25B6724}" type="presParOf" srcId="{559EAD06-DE80-482E-93DD-59DE228BBF12}" destId="{47E383BC-C8C3-4CA9-8D28-3C69BDE92277}" srcOrd="10" destOrd="0" presId="urn:microsoft.com/office/officeart/2016/7/layout/LinearArrowProcessNumbered"/>
    <dgm:cxn modelId="{B6CDDECF-5679-42CA-8D22-BEE34BFA3AF1}" type="presParOf" srcId="{47E383BC-C8C3-4CA9-8D28-3C69BDE92277}" destId="{1DED2052-8576-43B9-B147-B09777A20568}" srcOrd="0" destOrd="0" presId="urn:microsoft.com/office/officeart/2016/7/layout/LinearArrowProcessNumbered"/>
    <dgm:cxn modelId="{8A94C81C-DB48-4274-9DAA-49CBF3421216}" type="presParOf" srcId="{47E383BC-C8C3-4CA9-8D28-3C69BDE92277}" destId="{3135C822-49AE-4098-B580-91B304998548}" srcOrd="1" destOrd="0" presId="urn:microsoft.com/office/officeart/2016/7/layout/LinearArrowProcessNumbered"/>
    <dgm:cxn modelId="{E3DB525B-B57B-4A85-8329-98934E9F1AF4}" type="presParOf" srcId="{3135C822-49AE-4098-B580-91B304998548}" destId="{381B3CEB-AD67-436D-A904-53BF009D6B43}" srcOrd="0" destOrd="0" presId="urn:microsoft.com/office/officeart/2016/7/layout/LinearArrowProcessNumbered"/>
    <dgm:cxn modelId="{67BBF35B-D128-4D97-B169-0715FCB37291}" type="presParOf" srcId="{3135C822-49AE-4098-B580-91B304998548}" destId="{76A1CAAE-FEDE-4A3B-B5C5-4A037EE9E22A}" srcOrd="1" destOrd="0" presId="urn:microsoft.com/office/officeart/2016/7/layout/LinearArrowProcessNumbered"/>
    <dgm:cxn modelId="{B0B1BD74-2247-45F1-B4D6-22B20A1FEDEF}" type="presParOf" srcId="{3135C822-49AE-4098-B580-91B304998548}" destId="{06B401BC-8B39-4711-A90E-4662E5C64546}" srcOrd="2" destOrd="0" presId="urn:microsoft.com/office/officeart/2016/7/layout/LinearArrowProcessNumbered"/>
    <dgm:cxn modelId="{B270271C-33AB-472E-9D7B-F14B09A7C085}" type="presParOf" srcId="{3135C822-49AE-4098-B580-91B304998548}" destId="{2556BE73-DC1D-4FA4-99B0-595D940331B7}" srcOrd="3" destOrd="0" presId="urn:microsoft.com/office/officeart/2016/7/layout/LinearArrowProcessNumbered"/>
    <dgm:cxn modelId="{895D6289-4844-48E3-B956-093E8669138B}" type="presParOf" srcId="{47E383BC-C8C3-4CA9-8D28-3C69BDE92277}" destId="{46396A29-1031-443F-81CB-3F0B82D329E6}" srcOrd="2" destOrd="0" presId="urn:microsoft.com/office/officeart/2016/7/layout/LinearArrowProcessNumbered"/>
    <dgm:cxn modelId="{F504E043-AFA6-4876-A255-B88A82EC2EB3}" type="presParOf" srcId="{559EAD06-DE80-482E-93DD-59DE228BBF12}" destId="{D7F1D436-7709-4EBF-B030-8B275034ED65}" srcOrd="11" destOrd="0" presId="urn:microsoft.com/office/officeart/2016/7/layout/LinearArrowProcessNumbered"/>
    <dgm:cxn modelId="{C80548E6-1843-49DF-9AD0-DECF6EDA97EF}" type="presParOf" srcId="{559EAD06-DE80-482E-93DD-59DE228BBF12}" destId="{8E85CC11-846F-4D66-A4CA-7BBA0E666B92}" srcOrd="12" destOrd="0" presId="urn:microsoft.com/office/officeart/2016/7/layout/LinearArrowProcessNumbered"/>
    <dgm:cxn modelId="{8E2FA8F7-35BA-4EE3-8695-916283BFD2BF}" type="presParOf" srcId="{8E85CC11-846F-4D66-A4CA-7BBA0E666B92}" destId="{103E3112-7D72-4D13-AAF7-9374C01B1C81}" srcOrd="0" destOrd="0" presId="urn:microsoft.com/office/officeart/2016/7/layout/LinearArrowProcessNumbered"/>
    <dgm:cxn modelId="{538130CC-5040-4095-9A8E-9EA2B3C3A85B}" type="presParOf" srcId="{8E85CC11-846F-4D66-A4CA-7BBA0E666B92}" destId="{5461C6B1-76AB-4967-BF77-5331062424C3}" srcOrd="1" destOrd="0" presId="urn:microsoft.com/office/officeart/2016/7/layout/LinearArrowProcessNumbered"/>
    <dgm:cxn modelId="{9E81E729-66FB-405C-A7A3-62C1F4D4EE93}" type="presParOf" srcId="{5461C6B1-76AB-4967-BF77-5331062424C3}" destId="{2B8FB769-2F56-45B9-A245-E42BE7910C08}" srcOrd="0" destOrd="0" presId="urn:microsoft.com/office/officeart/2016/7/layout/LinearArrowProcessNumbered"/>
    <dgm:cxn modelId="{34B44D44-3B27-4C5F-B5F7-75BC2ACCBE40}" type="presParOf" srcId="{5461C6B1-76AB-4967-BF77-5331062424C3}" destId="{DF3F1C68-A40E-4AA2-9E4C-4D6F97412A79}" srcOrd="1" destOrd="0" presId="urn:microsoft.com/office/officeart/2016/7/layout/LinearArrowProcessNumbered"/>
    <dgm:cxn modelId="{6A457300-4AC7-40DA-A415-C3C637013DFB}" type="presParOf" srcId="{5461C6B1-76AB-4967-BF77-5331062424C3}" destId="{CD937082-8C3B-48AE-9AD6-83100F7CF8AF}" srcOrd="2" destOrd="0" presId="urn:microsoft.com/office/officeart/2016/7/layout/LinearArrowProcessNumbered"/>
    <dgm:cxn modelId="{F18DF5F0-F9D5-423D-A687-C474DE00E144}" type="presParOf" srcId="{5461C6B1-76AB-4967-BF77-5331062424C3}" destId="{129DD7EA-7A36-444B-ADA9-B5F733F67EF9}" srcOrd="3" destOrd="0" presId="urn:microsoft.com/office/officeart/2016/7/layout/LinearArrowProcessNumbered"/>
    <dgm:cxn modelId="{4EAFB8D6-E52B-413D-BE15-554555A1A8BD}" type="presParOf" srcId="{8E85CC11-846F-4D66-A4CA-7BBA0E666B92}" destId="{5347F3EE-9A55-4126-B2AF-F232C0D795DB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3EFA1-0199-46C5-8D03-5397EA65397C}">
      <dsp:nvSpPr>
        <dsp:cNvPr id="0" name=""/>
        <dsp:cNvSpPr/>
      </dsp:nvSpPr>
      <dsp:spPr>
        <a:xfrm>
          <a:off x="0" y="0"/>
          <a:ext cx="8928533" cy="10091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/>
            <a:t>Es el proceso de adquisición de la lengua escrita de una comunidad. </a:t>
          </a:r>
          <a:endParaRPr lang="en-US" sz="1900" b="1" kern="1200" dirty="0"/>
        </a:p>
      </dsp:txBody>
      <dsp:txXfrm>
        <a:off x="29556" y="29556"/>
        <a:ext cx="7839627" cy="949995"/>
      </dsp:txXfrm>
    </dsp:sp>
    <dsp:sp modelId="{D9856A03-9F75-4457-9145-B5FE1046CAEF}">
      <dsp:nvSpPr>
        <dsp:cNvPr id="0" name=""/>
        <dsp:cNvSpPr/>
      </dsp:nvSpPr>
      <dsp:spPr>
        <a:xfrm>
          <a:off x="787811" y="1177291"/>
          <a:ext cx="8928533" cy="1009107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/>
            <a:t>Implica el aprendizaje de diversas estrategias que una persona debe desarrollar para ingresar, apropiarse y recrear el mundo del conocimiento </a:t>
          </a:r>
          <a:r>
            <a:rPr lang="es-AR" sz="1900" b="1" kern="1200" dirty="0" smtClean="0"/>
            <a:t>en y desde </a:t>
          </a:r>
          <a:r>
            <a:rPr lang="es-AR" sz="1900" b="1" kern="1200" dirty="0"/>
            <a:t>fuentes escritas.</a:t>
          </a:r>
          <a:endParaRPr lang="en-US" sz="1900" b="1" kern="1200" dirty="0"/>
        </a:p>
      </dsp:txBody>
      <dsp:txXfrm>
        <a:off x="817367" y="1206847"/>
        <a:ext cx="7425689" cy="949995"/>
      </dsp:txXfrm>
    </dsp:sp>
    <dsp:sp modelId="{5CE18D7F-65ED-426C-8D22-F68D132CA2AB}">
      <dsp:nvSpPr>
        <dsp:cNvPr id="0" name=""/>
        <dsp:cNvSpPr/>
      </dsp:nvSpPr>
      <dsp:spPr>
        <a:xfrm>
          <a:off x="1575623" y="2354583"/>
          <a:ext cx="8928533" cy="100910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/>
            <a:t>Es un derecho.</a:t>
          </a:r>
          <a:endParaRPr lang="en-US" sz="1900" b="1" kern="1200" dirty="0"/>
        </a:p>
      </dsp:txBody>
      <dsp:txXfrm>
        <a:off x="1605179" y="2384139"/>
        <a:ext cx="7425689" cy="949995"/>
      </dsp:txXfrm>
    </dsp:sp>
    <dsp:sp modelId="{24842457-55AF-4919-BA76-64C60E4F1330}">
      <dsp:nvSpPr>
        <dsp:cNvPr id="0" name=""/>
        <dsp:cNvSpPr/>
      </dsp:nvSpPr>
      <dsp:spPr>
        <a:xfrm>
          <a:off x="8272613" y="765239"/>
          <a:ext cx="655919" cy="655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420195" y="765239"/>
        <a:ext cx="360755" cy="493579"/>
      </dsp:txXfrm>
    </dsp:sp>
    <dsp:sp modelId="{F3302B5D-11F2-4AA6-A156-6D156A7472B8}">
      <dsp:nvSpPr>
        <dsp:cNvPr id="0" name=""/>
        <dsp:cNvSpPr/>
      </dsp:nvSpPr>
      <dsp:spPr>
        <a:xfrm>
          <a:off x="9060425" y="1935804"/>
          <a:ext cx="655919" cy="655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208007" y="1935804"/>
        <a:ext cx="360755" cy="4935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728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228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35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750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37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830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87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03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264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4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182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377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135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23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3116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92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6CF8-AD16-45C7-890D-F9362635F32F}" type="datetimeFigureOut">
              <a:rPr lang="es-AR" smtClean="0"/>
              <a:t>2/8/2018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1AE25F-45DD-4435-B567-FA28E18EA6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4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="" xmlns:a16="http://schemas.microsoft.com/office/drawing/2014/main" id="{57ABABA7-0420-4200-9B65-1C1967CE9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">
            <a:extLst>
              <a:ext uri="{FF2B5EF4-FFF2-40B4-BE49-F238E27FC236}">
                <a16:creationId xmlns="" xmlns:a16="http://schemas.microsoft.com/office/drawing/2014/main" id="{7A03E380-9CD1-4ABA-A763-9F9D252B8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66E01B84-4C2B-4DE5-90C8-9C4001A75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64CE5A7A-D5C5-4FE5-860C-0B5748FD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016A7D2A-6EEA-47B8-A763-7D82E41B3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E758F6E7-6DEC-48D0-ACB1-E5E26B13E6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B56657FF-C027-42E7-859B-902929B6F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>
              <a:extLst>
                <a:ext uri="{FF2B5EF4-FFF2-40B4-BE49-F238E27FC236}">
                  <a16:creationId xmlns="" xmlns:a16="http://schemas.microsoft.com/office/drawing/2014/main" id="{79047F2A-5978-46C6-B3A2-54AAC2136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F3BE8FD1-0A72-4640-AC7A-2E057273F8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752FC782-A372-4D11-B20D-958955E56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AA00B2F1-BEE2-444A-8249-C8E3212CA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E7F5747E-514B-4CF7-B6B0-DAD714909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931614BB-1593-40ED-8113-2BD11870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="" xmlns:a16="http://schemas.microsoft.com/office/drawing/2014/main" id="{2691871F-F15C-4E19-BC9C-78E5748D7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3" name="Freeform 6">
            <a:extLst>
              <a:ext uri="{FF2B5EF4-FFF2-40B4-BE49-F238E27FC236}">
                <a16:creationId xmlns="" xmlns:a16="http://schemas.microsoft.com/office/drawing/2014/main" id="{8576F020-8157-45CE-B1D9-6FA47AFEB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r>
              <a:rPr lang="es-AR" sz="4600" dirty="0">
                <a:solidFill>
                  <a:srgbClr val="FFFFFF"/>
                </a:solidFill>
              </a:rPr>
              <a:t>ALFABETIZACIÓN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r>
              <a:rPr lang="es-AR" b="1" dirty="0">
                <a:solidFill>
                  <a:schemeClr val="tx1"/>
                </a:solidFill>
              </a:rPr>
              <a:t>Programa integrador de dimensiones: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tx1"/>
                </a:solidFill>
              </a:rPr>
              <a:t>Socio-emocional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tx1"/>
                </a:solidFill>
              </a:rPr>
              <a:t>Lingüística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tx1"/>
                </a:solidFill>
              </a:rPr>
              <a:t>Físico-motora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chemeClr val="tx1"/>
                </a:solidFill>
              </a:rPr>
              <a:t>Cognitiva</a:t>
            </a:r>
          </a:p>
        </p:txBody>
      </p:sp>
      <p:sp>
        <p:nvSpPr>
          <p:cNvPr id="4" name="AutoShape 2" descr="Resultado de imagen para logo dge"/>
          <p:cNvSpPr>
            <a:spLocks noChangeAspect="1" noChangeArrowheads="1"/>
          </p:cNvSpPr>
          <p:nvPr/>
        </p:nvSpPr>
        <p:spPr bwMode="auto">
          <a:xfrm>
            <a:off x="207091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Resultado de imagen para logo 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Imagen relacionada"/>
          <p:cNvSpPr>
            <a:spLocks noChangeAspect="1" noChangeArrowheads="1"/>
          </p:cNvSpPr>
          <p:nvPr/>
        </p:nvSpPr>
        <p:spPr bwMode="auto">
          <a:xfrm>
            <a:off x="8677373" y="4542523"/>
            <a:ext cx="895243" cy="8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180572" cy="1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3" name="Imagen 1" descr="https://scontent-eze1-1.xx.fbcdn.net/v/t1.0-1/p200x200/12802954_690727127696818_8719898144728948973_n.jpg?_nc_cat=0&amp;oh=f8ae5b6f778581ce4a5d67d97db02468&amp;oe=5C0E8A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128578" cy="11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n 2" descr="Logo-Nuestra-Escu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52" y="5240835"/>
            <a:ext cx="1509364" cy="157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3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="" xmlns:a16="http://schemas.microsoft.com/office/drawing/2014/main" id="{6065F8A9-9499-4A44-BDAD-F706130FD8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9" name="Rectangle 128">
            <a:extLst>
              <a:ext uri="{FF2B5EF4-FFF2-40B4-BE49-F238E27FC236}">
                <a16:creationId xmlns="" xmlns:a16="http://schemas.microsoft.com/office/drawing/2014/main" id="{38132C2D-AFE4-478D-A86B-81059C205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205BFD52-DD96-4666-8D77-C636870FD0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Dimensión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lingüística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="" xmlns:a16="http://schemas.microsoft.com/office/drawing/2014/main" id="{1941746C-2C12-4564-8342-A3055D83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Marcador de texto 3">
            <a:extLst>
              <a:ext uri="{FF2B5EF4-FFF2-40B4-BE49-F238E27FC236}">
                <a16:creationId xmlns="" xmlns:a16="http://schemas.microsoft.com/office/drawing/2014/main" id="{898D984C-082D-474E-BBA2-6D6FC6CDB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37048"/>
              </p:ext>
            </p:extLst>
          </p:nvPr>
        </p:nvGraphicFramePr>
        <p:xfrm>
          <a:off x="616444" y="334851"/>
          <a:ext cx="6832212" cy="598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0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4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8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5" name="Rectangle 94">
            <a:extLst>
              <a:ext uri="{FF2B5EF4-FFF2-40B4-BE49-F238E27FC236}">
                <a16:creationId xmlns="" xmlns:a16="http://schemas.microsoft.com/office/drawing/2014/main" id="{BF7E8610-2DF7-4AF0-B876-0F3B7882A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C1C8C023-62A6-4DA0-8DF4-3F4EA9409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Precursores</a:t>
            </a:r>
            <a:r>
              <a:rPr lang="en-US" sz="3600" b="1" dirty="0">
                <a:solidFill>
                  <a:schemeClr val="bg1"/>
                </a:solidFill>
              </a:rPr>
              <a:t> o </a:t>
            </a:r>
            <a:r>
              <a:rPr lang="en-US" sz="3600" b="1" dirty="0" err="1">
                <a:solidFill>
                  <a:schemeClr val="bg1"/>
                </a:solidFill>
              </a:rPr>
              <a:t>prerrequisitos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alfabetización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9" name="Freeform 11">
            <a:extLst>
              <a:ext uri="{FF2B5EF4-FFF2-40B4-BE49-F238E27FC236}">
                <a16:creationId xmlns="" xmlns:a16="http://schemas.microsoft.com/office/drawing/2014/main" id="{26B9FE07-322E-43FB-8707-C9826BD90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8" name="Marcador de texto 3">
            <a:extLst>
              <a:ext uri="{FF2B5EF4-FFF2-40B4-BE49-F238E27FC236}">
                <a16:creationId xmlns="" xmlns:a16="http://schemas.microsoft.com/office/drawing/2014/main" id="{233BDBB5-90A1-4E22-93F4-BEB2F40F5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862431"/>
              </p:ext>
            </p:extLst>
          </p:nvPr>
        </p:nvGraphicFramePr>
        <p:xfrm>
          <a:off x="22374" y="1947879"/>
          <a:ext cx="12041018" cy="426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0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5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7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6" name="Group 89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1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7" name="Rectangle 103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9" name="Rectangle 107">
            <a:extLst>
              <a:ext uri="{FF2B5EF4-FFF2-40B4-BE49-F238E27FC236}">
                <a16:creationId xmlns="" xmlns:a16="http://schemas.microsoft.com/office/drawing/2014/main" id="{230F30B9-47B5-40E7-A5DB-1E1DF2DC5B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0" name="Rectangle 109">
            <a:extLst>
              <a:ext uri="{FF2B5EF4-FFF2-40B4-BE49-F238E27FC236}">
                <a16:creationId xmlns="" xmlns:a16="http://schemas.microsoft.com/office/drawing/2014/main" id="{6371A26E-4EC7-451A-B258-5E3891B1F5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11">
            <a:extLst>
              <a:ext uri="{FF2B5EF4-FFF2-40B4-BE49-F238E27FC236}">
                <a16:creationId xmlns="" xmlns:a16="http://schemas.microsoft.com/office/drawing/2014/main" id="{DB280A43-068C-4313-B62F-79F0C1790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Dimensión</a:t>
            </a:r>
            <a:r>
              <a:rPr lang="en-US" sz="3600" b="1" dirty="0">
                <a:solidFill>
                  <a:schemeClr val="bg1"/>
                </a:solidFill>
              </a:rPr>
              <a:t> social o </a:t>
            </a:r>
            <a:r>
              <a:rPr lang="en-US" sz="3600" b="1" dirty="0" err="1">
                <a:solidFill>
                  <a:schemeClr val="bg1"/>
                </a:solidFill>
              </a:rPr>
              <a:t>contexto</a:t>
            </a:r>
            <a:r>
              <a:rPr lang="en-US" sz="3600" b="1" dirty="0">
                <a:solidFill>
                  <a:schemeClr val="bg1"/>
                </a:solidFill>
              </a:rPr>
              <a:t> cultural</a:t>
            </a:r>
          </a:p>
        </p:txBody>
      </p:sp>
      <p:sp>
        <p:nvSpPr>
          <p:cNvPr id="114" name="Freeform 11">
            <a:extLst>
              <a:ext uri="{FF2B5EF4-FFF2-40B4-BE49-F238E27FC236}">
                <a16:creationId xmlns="" xmlns:a16="http://schemas.microsoft.com/office/drawing/2014/main" id="{02EA7C10-D784-46D0-9433-3C30171C6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7BFF2135-D577-460C-8A8A-13867C75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178834"/>
              </p:ext>
            </p:extLst>
          </p:nvPr>
        </p:nvGraphicFramePr>
        <p:xfrm>
          <a:off x="955931" y="640080"/>
          <a:ext cx="10293711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0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D25866-F15D-40A4-AEC5-47C044637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DCB8E995-36E8-40B6-82D4-F52DE2987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DF54AEB5-68B5-46AE-B8F0-EEBE5DFED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E3F708CB-F094-4EE7-8AD5-A462F1DF8B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ECFCFB22-E8B5-4FAC-A354-E7E0CE6F2B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ED1DB3B4-A6DC-476F-986E-DF361EE84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4EE13DFA-3489-4DE6-9154-34D9CB400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5CD12D51-F9A8-4CC9-B9C9-206EAFD8C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266B326C-1178-40F9-A265-6067D363B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12F3B319-F00B-4755-BC54-95511E21D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3079D7BD-8A3F-47F6-8407-D9DA96FF35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1F97C31C-8585-43FB-924B-8ADD651233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A33E1C89-7E74-49BF-A5D1-9A352ED03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C4A17ED-96AA-44A6-A050-E1A7A1CDD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FBB2A87E-3E24-4A6F-9FD8-0F1436D4D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257F945B-2AA3-4328-BFF5-20DE64011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E1A7230F-6A6F-403C-9D83-7176E2852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E33E315A-9CB0-460E-A8B7-0A064BBFA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22CAAD33-CFAD-4E61-82AE-0C6F83853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1A20E13C-2540-4000-A13B-8F781100E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51EF0A01-E03D-448B-B12E-D5BFC6D0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58286A03-168E-477B-8876-2C53E4950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3DFFC705-1899-4E4C-AE76-F85BAF2F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C9598D-BDF6-4A24-83B6-4DCA4D134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950C8213-67CD-4DEF-AA44-8BB310139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2016FE1D-E3EB-4CF6-809B-159872CC7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E6C63DC-BAE4-42B6-8FDF-F6467C2D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BFE4781A-41C7-4F27-8792-A74EFB8E5C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BE0789E-91A7-4246-978E-A17FE1BF9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C6C0BD2-8B3C-4042-B4EE-5DB7665A3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4" name="Freeform 27">
              <a:extLst>
                <a:ext uri="{FF2B5EF4-FFF2-40B4-BE49-F238E27FC236}">
                  <a16:creationId xmlns="" xmlns:a16="http://schemas.microsoft.com/office/drawing/2014/main" id="{5F53669F-C1E6-43B8-AC6F-B44CE56BF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8">
              <a:extLst>
                <a:ext uri="{FF2B5EF4-FFF2-40B4-BE49-F238E27FC236}">
                  <a16:creationId xmlns="" xmlns:a16="http://schemas.microsoft.com/office/drawing/2014/main" id="{53966C25-DAEA-4318-8FBC-EC6FF8F5A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9">
              <a:extLst>
                <a:ext uri="{FF2B5EF4-FFF2-40B4-BE49-F238E27FC236}">
                  <a16:creationId xmlns="" xmlns:a16="http://schemas.microsoft.com/office/drawing/2014/main" id="{ED6EA716-EAD4-4023-8673-0809A1E24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0">
              <a:extLst>
                <a:ext uri="{FF2B5EF4-FFF2-40B4-BE49-F238E27FC236}">
                  <a16:creationId xmlns="" xmlns:a16="http://schemas.microsoft.com/office/drawing/2014/main" id="{84261748-EFC0-4729-A7BB-A88FDAF6F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1">
              <a:extLst>
                <a:ext uri="{FF2B5EF4-FFF2-40B4-BE49-F238E27FC236}">
                  <a16:creationId xmlns="" xmlns:a16="http://schemas.microsoft.com/office/drawing/2014/main" id="{2C14F808-CC69-494F-98AC-CB750416C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2">
              <a:extLst>
                <a:ext uri="{FF2B5EF4-FFF2-40B4-BE49-F238E27FC236}">
                  <a16:creationId xmlns="" xmlns:a16="http://schemas.microsoft.com/office/drawing/2014/main" id="{F1CA3607-84D0-4085-A363-796A17B1D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3">
              <a:extLst>
                <a:ext uri="{FF2B5EF4-FFF2-40B4-BE49-F238E27FC236}">
                  <a16:creationId xmlns="" xmlns:a16="http://schemas.microsoft.com/office/drawing/2014/main" id="{491E6160-2958-4A90-8B50-EDA182AAB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4">
              <a:extLst>
                <a:ext uri="{FF2B5EF4-FFF2-40B4-BE49-F238E27FC236}">
                  <a16:creationId xmlns="" xmlns:a16="http://schemas.microsoft.com/office/drawing/2014/main" id="{559F6CB7-E057-499B-A859-3602769892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5">
              <a:extLst>
                <a:ext uri="{FF2B5EF4-FFF2-40B4-BE49-F238E27FC236}">
                  <a16:creationId xmlns="" xmlns:a16="http://schemas.microsoft.com/office/drawing/2014/main" id="{FF12353D-CF89-4D03-8075-C161824E23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6">
              <a:extLst>
                <a:ext uri="{FF2B5EF4-FFF2-40B4-BE49-F238E27FC236}">
                  <a16:creationId xmlns="" xmlns:a16="http://schemas.microsoft.com/office/drawing/2014/main" id="{5B91C9D6-FAF2-445B-AF1B-43992602A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7">
              <a:extLst>
                <a:ext uri="{FF2B5EF4-FFF2-40B4-BE49-F238E27FC236}">
                  <a16:creationId xmlns="" xmlns:a16="http://schemas.microsoft.com/office/drawing/2014/main" id="{570F7A1D-86B1-4AD1-B4A3-9AE2A52C85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8">
              <a:extLst>
                <a:ext uri="{FF2B5EF4-FFF2-40B4-BE49-F238E27FC236}">
                  <a16:creationId xmlns="" xmlns:a16="http://schemas.microsoft.com/office/drawing/2014/main" id="{52C6EBA8-95CC-4FE6-A8E4-3A6911E8A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/>
              <a:t>Propuesta didáctica de Klofky</a:t>
            </a:r>
          </a:p>
        </p:txBody>
      </p:sp>
      <p:sp>
        <p:nvSpPr>
          <p:cNvPr id="57" name="Freeform 11">
            <a:extLst>
              <a:ext uri="{FF2B5EF4-FFF2-40B4-BE49-F238E27FC236}">
                <a16:creationId xmlns="" xmlns:a16="http://schemas.microsoft.com/office/drawing/2014/main" id="{15EDA122-4530-45D2-A70A-B1A967AAE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782F52E-0F94-4BFC-9F89-B054DDEAB9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9512" y="228600"/>
            <a:ext cx="6837687" cy="6343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/>
              <a:t>Hilo </a:t>
            </a:r>
            <a:r>
              <a:rPr lang="en-US" sz="1200" dirty="0" err="1"/>
              <a:t>narrativo</a:t>
            </a:r>
            <a:r>
              <a:rPr lang="en-US" sz="1200" dirty="0"/>
              <a:t> dado por el </a:t>
            </a:r>
            <a:r>
              <a:rPr lang="en-US" sz="1200" dirty="0" err="1"/>
              <a:t>protagonista</a:t>
            </a:r>
            <a:r>
              <a:rPr lang="en-US" sz="1200" dirty="0"/>
              <a:t> </a:t>
            </a:r>
            <a:r>
              <a:rPr lang="en-US" sz="1200" dirty="0" err="1"/>
              <a:t>Klofky</a:t>
            </a:r>
            <a:r>
              <a:rPr lang="en-US" sz="1200" dirty="0"/>
              <a:t> y la </a:t>
            </a:r>
            <a:r>
              <a:rPr lang="en-US" sz="1200" dirty="0" err="1"/>
              <a:t>secuenciación</a:t>
            </a:r>
            <a:r>
              <a:rPr lang="en-US" sz="1200" dirty="0"/>
              <a:t> de sus </a:t>
            </a:r>
            <a:r>
              <a:rPr lang="en-US" sz="1200" dirty="0" err="1"/>
              <a:t>aventuras</a:t>
            </a:r>
            <a:r>
              <a:rPr lang="en-US" sz="1200" dirty="0"/>
              <a:t> por los </a:t>
            </a:r>
            <a:r>
              <a:rPr lang="en-US" sz="1200" dirty="0" err="1"/>
              <a:t>planetas</a:t>
            </a:r>
            <a:r>
              <a:rPr lang="en-US" sz="1200" dirty="0"/>
              <a:t> (</a:t>
            </a:r>
            <a:r>
              <a:rPr lang="en-US" sz="1200" dirty="0" err="1"/>
              <a:t>capítulos</a:t>
            </a:r>
            <a:r>
              <a:rPr lang="en-US" sz="1200" dirty="0"/>
              <a:t>).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planeta</a:t>
            </a:r>
            <a:r>
              <a:rPr lang="en-US" sz="1200" dirty="0"/>
              <a:t> </a:t>
            </a:r>
            <a:r>
              <a:rPr lang="en-US" sz="1200" dirty="0" err="1"/>
              <a:t>tiene</a:t>
            </a:r>
            <a:r>
              <a:rPr lang="en-US" sz="1200" dirty="0"/>
              <a:t> “</a:t>
            </a:r>
            <a:r>
              <a:rPr lang="en-US" sz="1200" dirty="0" err="1"/>
              <a:t>aventuras</a:t>
            </a:r>
            <a:r>
              <a:rPr lang="en-US" sz="1200" dirty="0"/>
              <a:t>” que </a:t>
            </a:r>
            <a:r>
              <a:rPr lang="en-US" sz="1200" dirty="0" err="1"/>
              <a:t>constituyen</a:t>
            </a:r>
            <a:r>
              <a:rPr lang="en-US" sz="1200" dirty="0"/>
              <a:t> </a:t>
            </a:r>
            <a:r>
              <a:rPr lang="en-US" sz="1200" dirty="0" err="1"/>
              <a:t>situaciones</a:t>
            </a:r>
            <a:r>
              <a:rPr lang="en-US" sz="1200" dirty="0"/>
              <a:t> </a:t>
            </a:r>
            <a:r>
              <a:rPr lang="en-US" sz="1200" dirty="0" err="1"/>
              <a:t>didácticas</a:t>
            </a:r>
            <a:r>
              <a:rPr lang="en-US" sz="1200" dirty="0"/>
              <a:t> </a:t>
            </a:r>
            <a:r>
              <a:rPr lang="en-US" sz="1200" dirty="0" err="1"/>
              <a:t>sistemáticas</a:t>
            </a:r>
            <a:r>
              <a:rPr lang="en-US" sz="1200" dirty="0"/>
              <a:t> de </a:t>
            </a:r>
            <a:r>
              <a:rPr lang="en-US" sz="1200" dirty="0" err="1"/>
              <a:t>intervención</a:t>
            </a:r>
            <a:r>
              <a:rPr lang="en-US" sz="1200" dirty="0"/>
              <a:t> y </a:t>
            </a:r>
            <a:r>
              <a:rPr lang="en-US" sz="1200" dirty="0" err="1"/>
              <a:t>acción</a:t>
            </a:r>
            <a:r>
              <a:rPr lang="en-US" sz="1200" dirty="0"/>
              <a:t>: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Compartimos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Diario</a:t>
            </a:r>
            <a:r>
              <a:rPr lang="en-US" sz="1200" dirty="0"/>
              <a:t> Mural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Dibujar</a:t>
            </a:r>
            <a:r>
              <a:rPr lang="en-US" sz="1200" dirty="0"/>
              <a:t>, </a:t>
            </a:r>
            <a:r>
              <a:rPr lang="en-US" sz="1200" dirty="0" err="1"/>
              <a:t>pintar</a:t>
            </a:r>
            <a:r>
              <a:rPr lang="en-US" sz="1200" dirty="0"/>
              <a:t> y </a:t>
            </a:r>
            <a:r>
              <a:rPr lang="en-US" sz="1200" dirty="0" err="1"/>
              <a:t>crear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Leemos</a:t>
            </a:r>
            <a:r>
              <a:rPr lang="en-US" sz="1200" dirty="0"/>
              <a:t> y </a:t>
            </a:r>
            <a:r>
              <a:rPr lang="en-US" sz="1200" dirty="0" err="1"/>
              <a:t>comprendemos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/>
              <a:t>Lo </a:t>
            </a:r>
            <a:r>
              <a:rPr lang="en-US" sz="1200" dirty="0" err="1"/>
              <a:t>contamos</a:t>
            </a:r>
            <a:r>
              <a:rPr lang="en-US" sz="1200" dirty="0"/>
              <a:t> </a:t>
            </a:r>
            <a:r>
              <a:rPr lang="en-US" sz="1200" dirty="0" err="1"/>
              <a:t>otra</a:t>
            </a:r>
            <a:r>
              <a:rPr lang="en-US" sz="1200" dirty="0"/>
              <a:t> </a:t>
            </a:r>
            <a:r>
              <a:rPr lang="en-US" sz="1200" dirty="0" err="1"/>
              <a:t>vez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Nuevas</a:t>
            </a:r>
            <a:r>
              <a:rPr lang="en-US" sz="1200" dirty="0"/>
              <a:t> palabras, </a:t>
            </a:r>
            <a:r>
              <a:rPr lang="en-US" sz="1200" dirty="0" err="1"/>
              <a:t>nuevos</a:t>
            </a:r>
            <a:r>
              <a:rPr lang="en-US" sz="1200" dirty="0"/>
              <a:t> </a:t>
            </a:r>
            <a:r>
              <a:rPr lang="en-US" sz="1200" dirty="0" err="1"/>
              <a:t>mundos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/>
              <a:t>A </a:t>
            </a:r>
            <a:r>
              <a:rPr lang="en-US" sz="1200" dirty="0" err="1"/>
              <a:t>cantar</a:t>
            </a:r>
            <a:r>
              <a:rPr lang="en-US" sz="1200" dirty="0"/>
              <a:t>, </a:t>
            </a:r>
            <a:r>
              <a:rPr lang="en-US" sz="1200" dirty="0" err="1"/>
              <a:t>recitar</a:t>
            </a:r>
            <a:r>
              <a:rPr lang="en-US" sz="1200" dirty="0"/>
              <a:t> o </a:t>
            </a:r>
            <a:r>
              <a:rPr lang="en-US" sz="1200" dirty="0" err="1"/>
              <a:t>adivinar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Sonidos</a:t>
            </a:r>
            <a:r>
              <a:rPr lang="en-US" sz="1200" dirty="0"/>
              <a:t> y </a:t>
            </a:r>
            <a:r>
              <a:rPr lang="en-US" sz="1200" dirty="0" err="1"/>
              <a:t>letras</a:t>
            </a:r>
            <a:r>
              <a:rPr lang="en-US" sz="1200" dirty="0"/>
              <a:t> </a:t>
            </a:r>
            <a:r>
              <a:rPr lang="en-US" sz="1200" dirty="0" err="1"/>
              <a:t>marchando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Leemos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eco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/>
              <a:t>A </a:t>
            </a:r>
            <a:r>
              <a:rPr lang="en-US" sz="1200" dirty="0" err="1"/>
              <a:t>jugar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Historias</a:t>
            </a:r>
            <a:r>
              <a:rPr lang="en-US" sz="1200" dirty="0"/>
              <a:t> para </a:t>
            </a:r>
            <a:r>
              <a:rPr lang="en-US" sz="1200" dirty="0" err="1"/>
              <a:t>contar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 err="1"/>
              <a:t>Pensamos</a:t>
            </a:r>
            <a:endParaRPr lang="en-US" sz="12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200" dirty="0"/>
              <a:t>¿</a:t>
            </a:r>
            <a:r>
              <a:rPr lang="en-US" sz="1200" dirty="0" err="1"/>
              <a:t>Qué</a:t>
            </a:r>
            <a:r>
              <a:rPr lang="en-US" sz="1200" dirty="0"/>
              <a:t> </a:t>
            </a:r>
            <a:r>
              <a:rPr lang="en-US" sz="1200" dirty="0" err="1"/>
              <a:t>aprendimos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8784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D25866-F15D-40A4-AEC5-47C044637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DCB8E995-36E8-40B6-82D4-F52DE2987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DF54AEB5-68B5-46AE-B8F0-EEBE5DFED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E3F708CB-F094-4EE7-8AD5-A462F1DF8B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ECFCFB22-E8B5-4FAC-A354-E7E0CE6F2B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ED1DB3B4-A6DC-476F-986E-DF361EE84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4EE13DFA-3489-4DE6-9154-34D9CB400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5CD12D51-F9A8-4CC9-B9C9-206EAFD8C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266B326C-1178-40F9-A265-6067D363B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12F3B319-F00B-4755-BC54-95511E21D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3079D7BD-8A3F-47F6-8407-D9DA96FF35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1F97C31C-8585-43FB-924B-8ADD651233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A33E1C89-7E74-49BF-A5D1-9A352ED03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C4A17ED-96AA-44A6-A050-E1A7A1CDD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FBB2A87E-3E24-4A6F-9FD8-0F1436D4D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257F945B-2AA3-4328-BFF5-20DE64011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E1A7230F-6A6F-403C-9D83-7176E2852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E33E315A-9CB0-460E-A8B7-0A064BBFA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22CAAD33-CFAD-4E61-82AE-0C6F83853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1A20E13C-2540-4000-A13B-8F781100E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51EF0A01-E03D-448B-B12E-D5BFC6D0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58286A03-168E-477B-8876-2C53E4950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3DFFC705-1899-4E4C-AE76-F85BAF2F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C9598D-BDF6-4A24-83B6-4DCA4D134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950C8213-67CD-4DEF-AA44-8BB310139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2016FE1D-E3EB-4CF6-809B-159872CC7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E6C63DC-BAE4-42B6-8FDF-F6467C2D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BFE4781A-41C7-4F27-8792-A74EFB8E5C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8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9062" y="942108"/>
            <a:ext cx="6455549" cy="496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trabajar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oralidad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contexto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intercultural.</a:t>
            </a:r>
          </a:p>
          <a:p>
            <a:pPr algn="just"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Texto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relato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niño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distintas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partes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país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modelo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desempeño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esperable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para la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edad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). Lee el maestro.</a:t>
            </a:r>
          </a:p>
          <a:p>
            <a:pPr algn="just"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Dificultades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esperables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comentarios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desordenados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los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alumnos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Desafío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respeto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turnos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habla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participación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activa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Mediador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docente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Propicia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participación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activa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todos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los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niños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Pide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ampliaciones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Ordena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reestructura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apoyo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relato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Invita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a que los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niños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hablen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sobre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algún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objeto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juguete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otro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) de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interés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que se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vincule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con 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relato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libro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 3" charset="2"/>
              <a:buChar char="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2BFCC56-FC1B-411C-B25D-A1A8B7C4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9" y="2513082"/>
            <a:ext cx="4208318" cy="205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5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5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9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6" name="Rectangle 95">
            <a:extLst>
              <a:ext uri="{FF2B5EF4-FFF2-40B4-BE49-F238E27FC236}">
                <a16:creationId xmlns="" xmlns:a16="http://schemas.microsoft.com/office/drawing/2014/main" id="{2F3ECD7F-BF61-4CB1-AA15-464BB771E7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66F1B29-3A08-4DB7-9F92-4C09B3BCF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Freeform 5">
            <a:extLst>
              <a:ext uri="{FF2B5EF4-FFF2-40B4-BE49-F238E27FC236}">
                <a16:creationId xmlns="" xmlns:a16="http://schemas.microsoft.com/office/drawing/2014/main" id="{44A5AAD1-9616-4E1C-B3AC-E5497A6A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Diario mural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Objetivo</a:t>
            </a:r>
            <a:r>
              <a:rPr lang="en-US" dirty="0">
                <a:solidFill>
                  <a:srgbClr val="FEFFFF"/>
                </a:solidFill>
              </a:rPr>
              <a:t>: </a:t>
            </a:r>
            <a:r>
              <a:rPr lang="en-US" dirty="0" err="1">
                <a:solidFill>
                  <a:srgbClr val="FEFFFF"/>
                </a:solidFill>
              </a:rPr>
              <a:t>producción</a:t>
            </a:r>
            <a:r>
              <a:rPr lang="en-US" dirty="0">
                <a:solidFill>
                  <a:srgbClr val="FEFFFF"/>
                </a:solidFill>
              </a:rPr>
              <a:t> textual </a:t>
            </a:r>
            <a:r>
              <a:rPr lang="en-US" dirty="0" err="1">
                <a:solidFill>
                  <a:srgbClr val="FEFFFF"/>
                </a:solidFill>
              </a:rPr>
              <a:t>colaborativa</a:t>
            </a:r>
            <a:r>
              <a:rPr lang="en-US" dirty="0">
                <a:solidFill>
                  <a:srgbClr val="FEFFFF"/>
                </a:solidFill>
              </a:rPr>
              <a:t> para no </a:t>
            </a:r>
            <a:r>
              <a:rPr lang="en-US" dirty="0" err="1">
                <a:solidFill>
                  <a:srgbClr val="FEFFFF"/>
                </a:solidFill>
              </a:rPr>
              <a:t>olvidar</a:t>
            </a:r>
            <a:r>
              <a:rPr lang="en-US" dirty="0">
                <a:solidFill>
                  <a:srgbClr val="FEFFFF"/>
                </a:solidFill>
              </a:rPr>
              <a:t> (</a:t>
            </a:r>
            <a:r>
              <a:rPr lang="en-US" dirty="0" err="1">
                <a:solidFill>
                  <a:srgbClr val="FEFFFF"/>
                </a:solidFill>
              </a:rPr>
              <a:t>función</a:t>
            </a:r>
            <a:r>
              <a:rPr lang="en-US" dirty="0">
                <a:solidFill>
                  <a:srgbClr val="FEFFFF"/>
                </a:solidFill>
              </a:rPr>
              <a:t> de la </a:t>
            </a:r>
            <a:r>
              <a:rPr lang="en-US" dirty="0" err="1">
                <a:solidFill>
                  <a:srgbClr val="FEFFFF"/>
                </a:solidFill>
              </a:rPr>
              <a:t>escritura</a:t>
            </a:r>
            <a:r>
              <a:rPr lang="en-US" dirty="0">
                <a:solidFill>
                  <a:srgbClr val="FEFFFF"/>
                </a:solidFill>
              </a:rPr>
              <a:t>).</a:t>
            </a:r>
          </a:p>
          <a:p>
            <a:pP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Mediador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docente</a:t>
            </a:r>
            <a:r>
              <a:rPr lang="en-US" dirty="0">
                <a:solidFill>
                  <a:srgbClr val="FEFFFF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EFFFF"/>
                </a:solidFill>
              </a:rPr>
              <a:t>Recupera</a:t>
            </a:r>
            <a:r>
              <a:rPr lang="en-US" dirty="0">
                <a:solidFill>
                  <a:srgbClr val="FEFFFF"/>
                </a:solidFill>
              </a:rPr>
              <a:t> la </a:t>
            </a:r>
            <a:r>
              <a:rPr lang="en-US" dirty="0" err="1">
                <a:solidFill>
                  <a:srgbClr val="FEFFFF"/>
                </a:solidFill>
              </a:rPr>
              <a:t>experiencia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contada</a:t>
            </a:r>
            <a:r>
              <a:rPr lang="en-US" dirty="0">
                <a:solidFill>
                  <a:srgbClr val="FEFFFF"/>
                </a:solidFill>
              </a:rPr>
              <a:t> por los alumnus.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EFFFF"/>
                </a:solidFill>
              </a:rPr>
              <a:t>Cuenta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oralmente</a:t>
            </a:r>
            <a:r>
              <a:rPr lang="en-US" dirty="0">
                <a:solidFill>
                  <a:srgbClr val="FEFFFF"/>
                </a:solidFill>
              </a:rPr>
              <a:t>, para </a:t>
            </a:r>
            <a:r>
              <a:rPr lang="en-US" dirty="0" err="1">
                <a:solidFill>
                  <a:srgbClr val="FEFFFF"/>
                </a:solidFill>
              </a:rPr>
              <a:t>activar</a:t>
            </a:r>
            <a:r>
              <a:rPr lang="en-US" dirty="0">
                <a:solidFill>
                  <a:srgbClr val="FEFFFF"/>
                </a:solidFill>
              </a:rPr>
              <a:t> la </a:t>
            </a:r>
            <a:r>
              <a:rPr lang="en-US" dirty="0" err="1">
                <a:solidFill>
                  <a:srgbClr val="FEFFFF"/>
                </a:solidFill>
              </a:rPr>
              <a:t>memoria</a:t>
            </a:r>
            <a:r>
              <a:rPr lang="en-US" dirty="0">
                <a:solidFill>
                  <a:srgbClr val="FEFFFF"/>
                </a:solidFill>
              </a:rPr>
              <a:t> de los </a:t>
            </a:r>
            <a:r>
              <a:rPr lang="en-US" dirty="0" err="1">
                <a:solidFill>
                  <a:srgbClr val="FEFFFF"/>
                </a:solidFill>
              </a:rPr>
              <a:t>niños</a:t>
            </a:r>
            <a:r>
              <a:rPr lang="en-US" dirty="0">
                <a:solidFill>
                  <a:srgbClr val="FEFFFF"/>
                </a:solidFill>
              </a:rPr>
              <a:t> y para que </a:t>
            </a:r>
            <a:r>
              <a:rPr lang="en-US" dirty="0" err="1">
                <a:solidFill>
                  <a:srgbClr val="FEFFFF"/>
                </a:solidFill>
              </a:rPr>
              <a:t>ellos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ejerzan</a:t>
            </a:r>
            <a:r>
              <a:rPr lang="en-US" dirty="0">
                <a:solidFill>
                  <a:srgbClr val="FEFFFF"/>
                </a:solidFill>
              </a:rPr>
              <a:t> el </a:t>
            </a:r>
            <a:r>
              <a:rPr lang="en-US" dirty="0" err="1">
                <a:solidFill>
                  <a:srgbClr val="FEFFFF"/>
                </a:solidFill>
              </a:rPr>
              <a:t>papel</a:t>
            </a:r>
            <a:r>
              <a:rPr lang="en-US" dirty="0">
                <a:solidFill>
                  <a:srgbClr val="FEFFFF"/>
                </a:solidFill>
              </a:rPr>
              <a:t> de </a:t>
            </a:r>
            <a:r>
              <a:rPr lang="en-US" dirty="0" err="1">
                <a:solidFill>
                  <a:srgbClr val="FEFFFF"/>
                </a:solidFill>
              </a:rPr>
              <a:t>evaluadores</a:t>
            </a:r>
            <a:r>
              <a:rPr lang="en-US" dirty="0">
                <a:solidFill>
                  <a:srgbClr val="FEFFFF"/>
                </a:solidFill>
              </a:rPr>
              <a:t> de la </a:t>
            </a:r>
            <a:r>
              <a:rPr lang="en-US" dirty="0" err="1">
                <a:solidFill>
                  <a:srgbClr val="FEFFFF"/>
                </a:solidFill>
              </a:rPr>
              <a:t>producción</a:t>
            </a:r>
            <a:r>
              <a:rPr lang="en-US" dirty="0">
                <a:solidFill>
                  <a:srgbClr val="FEFFFF"/>
                </a:solidFill>
              </a:rPr>
              <a:t> (</a:t>
            </a:r>
            <a:r>
              <a:rPr lang="en-US" dirty="0" err="1">
                <a:solidFill>
                  <a:srgbClr val="FEFFFF"/>
                </a:solidFill>
              </a:rPr>
              <a:t>enriquecen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amplían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corrigen</a:t>
            </a:r>
            <a:r>
              <a:rPr lang="en-US" dirty="0">
                <a:solidFill>
                  <a:srgbClr val="FEFFFF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EFFFF"/>
                </a:solidFill>
              </a:rPr>
              <a:t>Escribe </a:t>
            </a:r>
            <a:r>
              <a:rPr lang="en-US" dirty="0" err="1">
                <a:solidFill>
                  <a:srgbClr val="FEFFFF"/>
                </a:solidFill>
              </a:rPr>
              <a:t>en</a:t>
            </a:r>
            <a:r>
              <a:rPr lang="en-US" dirty="0">
                <a:solidFill>
                  <a:srgbClr val="FEFFFF"/>
                </a:solidFill>
              </a:rPr>
              <a:t> el </a:t>
            </a:r>
            <a:r>
              <a:rPr lang="en-US" dirty="0" err="1">
                <a:solidFill>
                  <a:srgbClr val="FEFFFF"/>
                </a:solidFill>
              </a:rPr>
              <a:t>diario</a:t>
            </a:r>
            <a:r>
              <a:rPr lang="en-US" dirty="0">
                <a:solidFill>
                  <a:srgbClr val="FEFFFF"/>
                </a:solidFill>
              </a:rPr>
              <a:t> mural el </a:t>
            </a:r>
            <a:r>
              <a:rPr lang="en-US" dirty="0" err="1">
                <a:solidFill>
                  <a:srgbClr val="FEFFFF"/>
                </a:solidFill>
              </a:rPr>
              <a:t>texto</a:t>
            </a:r>
            <a:r>
              <a:rPr lang="en-US" dirty="0">
                <a:solidFill>
                  <a:srgbClr val="FEFFFF"/>
                </a:solidFill>
              </a:rPr>
              <a:t> con </a:t>
            </a:r>
            <a:r>
              <a:rPr lang="en-US" dirty="0" err="1">
                <a:solidFill>
                  <a:srgbClr val="FEFFFF"/>
                </a:solidFill>
              </a:rPr>
              <a:t>ayuda</a:t>
            </a:r>
            <a:r>
              <a:rPr lang="en-US" dirty="0">
                <a:solidFill>
                  <a:srgbClr val="FEFFFF"/>
                </a:solidFill>
              </a:rPr>
              <a:t> oral de los </a:t>
            </a:r>
            <a:r>
              <a:rPr lang="en-US" dirty="0" err="1">
                <a:solidFill>
                  <a:srgbClr val="FEFFFF"/>
                </a:solidFill>
              </a:rPr>
              <a:t>alumnos</a:t>
            </a:r>
            <a:r>
              <a:rPr lang="en-US" dirty="0">
                <a:solidFill>
                  <a:srgbClr val="FEFFFF"/>
                </a:solidFill>
              </a:rPr>
              <a:t>.</a:t>
            </a:r>
          </a:p>
          <a:p>
            <a:pP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BDFF21D-F28F-424B-A54F-5BE0255E7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2" t="545" b="1"/>
          <a:stretch/>
        </p:blipFill>
        <p:spPr>
          <a:xfrm>
            <a:off x="9224925" y="129809"/>
            <a:ext cx="2784840" cy="25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idx="1"/>
          </p:nvPr>
        </p:nvSpPr>
        <p:spPr>
          <a:xfrm>
            <a:off x="2589212" y="2968488"/>
            <a:ext cx="8915400" cy="3777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representar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mundo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través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dibujo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favorecer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desarrollo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físico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-motor.</a:t>
            </a:r>
          </a:p>
          <a:p>
            <a:pPr algn="just">
              <a:buFont typeface="Wingdings 3" charset="2"/>
              <a:buChar char="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niño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dibuja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pinta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, y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utiliza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objetos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para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incrementar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su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creatividad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y para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conformación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escenificación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concreta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contenidos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mentales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(principio de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transferencia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>
              <a:buFont typeface="Wingdings 3" charset="2"/>
              <a:buChar char="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Mediador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docente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Estimular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creatividad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confianza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para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incrementar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componente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lúdico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proceso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alfabetizador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D375400-1CEC-4AAB-AA0D-F19822E2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08" y="749575"/>
            <a:ext cx="493395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14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D25866-F15D-40A4-AEC5-47C044637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DCB8E995-36E8-40B6-82D4-F52DE2987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DF54AEB5-68B5-46AE-B8F0-EEBE5DFED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E3F708CB-F094-4EE7-8AD5-A462F1DF8B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ECFCFB22-E8B5-4FAC-A354-E7E0CE6F2B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ED1DB3B4-A6DC-476F-986E-DF361EE84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4EE13DFA-3489-4DE6-9154-34D9CB400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5CD12D51-F9A8-4CC9-B9C9-206EAFD8C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266B326C-1178-40F9-A265-6067D363B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12F3B319-F00B-4755-BC54-95511E21D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3079D7BD-8A3F-47F6-8407-D9DA96FF35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1F97C31C-8585-43FB-924B-8ADD651233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A33E1C89-7E74-49BF-A5D1-9A352ED03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C4A17ED-96AA-44A6-A050-E1A7A1CDD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FBB2A87E-3E24-4A6F-9FD8-0F1436D4D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257F945B-2AA3-4328-BFF5-20DE64011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E1A7230F-6A6F-403C-9D83-7176E2852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E33E315A-9CB0-460E-A8B7-0A064BBFA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22CAAD33-CFAD-4E61-82AE-0C6F83853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1A20E13C-2540-4000-A13B-8F781100E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51EF0A01-E03D-448B-B12E-D5BFC6D0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58286A03-168E-477B-8876-2C53E4950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3DFFC705-1899-4E4C-AE76-F85BAF2F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C9598D-BDF6-4A24-83B6-4DCA4D134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950C8213-67CD-4DEF-AA44-8BB310139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2016FE1D-E3EB-4CF6-809B-159872CC7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E6C63DC-BAE4-42B6-8FDF-F6467C2D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BFE4781A-41C7-4F27-8792-A74EFB8E5C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8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9062" y="942108"/>
            <a:ext cx="6455549" cy="496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activar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los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conocimientos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previos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incorporar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información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nueva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representar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el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contenido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textos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vocabulario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propio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tareas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individuales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colaborativas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 3" charset="2"/>
              <a:buChar char=""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Mediador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docente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Organiza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tarea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antes,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durante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después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lectura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diseño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pedagógico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lectura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etapa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alfabetizadora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Antes: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preguntas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sobre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palabras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conocidas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desconocidas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comentarios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observación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imágenes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canciones.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Durante: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lectura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dialógica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lectura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prosódica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lectura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voz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alta.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Después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recuperación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argumento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focalizando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las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relaciones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causales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profundizar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comprensión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40BCC00-5929-4AFE-9ED9-C69B1E72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7" y="2860214"/>
            <a:ext cx="42360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966DD2F-FBF5-41CE-A3F4-565352D95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Lo </a:t>
            </a:r>
            <a:r>
              <a:rPr lang="en-US" sz="3600" b="1" dirty="0" err="1"/>
              <a:t>contamos</a:t>
            </a:r>
            <a:r>
              <a:rPr lang="en-US" sz="3600" b="1" dirty="0"/>
              <a:t> </a:t>
            </a:r>
            <a:r>
              <a:rPr lang="en-US" sz="3600" b="1" dirty="0" err="1"/>
              <a:t>otra</a:t>
            </a:r>
            <a:r>
              <a:rPr lang="en-US" sz="3600" b="1" dirty="0"/>
              <a:t> </a:t>
            </a:r>
            <a:r>
              <a:rPr lang="en-US" sz="3600" b="1" dirty="0" err="1"/>
              <a:t>vez</a:t>
            </a:r>
            <a:endParaRPr lang="en-US" sz="36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46FCE2B-F2D2-466E-B0AA-8E341DB49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="" xmlns:a16="http://schemas.microsoft.com/office/drawing/2014/main" id="{2BD31C98-199A-4722-A1A5-4393A43E7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Marcador de texto 3">
            <a:extLst>
              <a:ext uri="{FF2B5EF4-FFF2-40B4-BE49-F238E27FC236}">
                <a16:creationId xmlns="" xmlns:a16="http://schemas.microsoft.com/office/drawing/2014/main" id="{6D0C1E61-55E1-4AD9-92A3-50FEE08C6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299440"/>
              </p:ext>
            </p:extLst>
          </p:nvPr>
        </p:nvGraphicFramePr>
        <p:xfrm>
          <a:off x="1995141" y="1905000"/>
          <a:ext cx="9512754" cy="462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D9D01F-786D-47AB-9B8A-4EC5CEA0BB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3162"/>
          <a:stretch/>
        </p:blipFill>
        <p:spPr>
          <a:xfrm flipH="1">
            <a:off x="10060218" y="273292"/>
            <a:ext cx="1775451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8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59486" y="3181155"/>
            <a:ext cx="7097403" cy="3484903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sz="1800" b="1" dirty="0" err="1"/>
              <a:t>Objetivo</a:t>
            </a:r>
            <a:r>
              <a:rPr lang="en-US" sz="1800" b="1" dirty="0"/>
              <a:t>: </a:t>
            </a:r>
            <a:r>
              <a:rPr lang="en-US" sz="1800" b="1" dirty="0" err="1"/>
              <a:t>aprender</a:t>
            </a:r>
            <a:r>
              <a:rPr lang="en-US" sz="1800" b="1" dirty="0"/>
              <a:t> </a:t>
            </a:r>
            <a:r>
              <a:rPr lang="en-US" sz="1800" b="1" dirty="0" err="1"/>
              <a:t>vocabulario</a:t>
            </a:r>
            <a:r>
              <a:rPr lang="en-US" sz="1800" b="1" dirty="0"/>
              <a:t> nuevo </a:t>
            </a:r>
            <a:r>
              <a:rPr lang="en-US" sz="1800" b="1" dirty="0" err="1"/>
              <a:t>sistemáticamente</a:t>
            </a:r>
            <a:r>
              <a:rPr lang="en-US" sz="1800" b="1" dirty="0"/>
              <a:t>.</a:t>
            </a:r>
          </a:p>
          <a:p>
            <a:pPr algn="just">
              <a:buFont typeface="Wingdings 3" charset="2"/>
              <a:buChar char=""/>
            </a:pPr>
            <a:r>
              <a:rPr lang="en-US" sz="1800" b="1" dirty="0" err="1"/>
              <a:t>Mediador</a:t>
            </a:r>
            <a:r>
              <a:rPr lang="en-US" sz="1800" b="1" dirty="0"/>
              <a:t> </a:t>
            </a:r>
            <a:r>
              <a:rPr lang="en-US" sz="1800" b="1" dirty="0" err="1"/>
              <a:t>docente</a:t>
            </a:r>
            <a:r>
              <a:rPr lang="en-US" sz="1800" b="1" dirty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Interacción</a:t>
            </a:r>
            <a:r>
              <a:rPr lang="en-US" sz="1800" b="1" dirty="0"/>
              <a:t> oral.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Desambiguación</a:t>
            </a:r>
            <a:r>
              <a:rPr lang="en-US" sz="1800" b="1" dirty="0"/>
              <a:t> por </a:t>
            </a:r>
            <a:r>
              <a:rPr lang="en-US" sz="1800" b="1" dirty="0" err="1"/>
              <a:t>cotexto</a:t>
            </a:r>
            <a:r>
              <a:rPr lang="en-US" sz="1800" b="1" dirty="0"/>
              <a:t> y </a:t>
            </a:r>
            <a:r>
              <a:rPr lang="en-US" sz="1800" b="1" dirty="0" err="1"/>
              <a:t>contexto</a:t>
            </a:r>
            <a:r>
              <a:rPr lang="en-US" sz="1800" b="1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Distinción</a:t>
            </a:r>
            <a:r>
              <a:rPr lang="en-US" sz="1800" b="1" dirty="0"/>
              <a:t> entre </a:t>
            </a:r>
            <a:r>
              <a:rPr lang="en-US" sz="1800" b="1" dirty="0" err="1"/>
              <a:t>amplitud</a:t>
            </a:r>
            <a:r>
              <a:rPr lang="en-US" sz="1800" b="1" dirty="0"/>
              <a:t> (</a:t>
            </a:r>
            <a:r>
              <a:rPr lang="en-US" sz="1800" b="1" dirty="0" err="1"/>
              <a:t>cantidad</a:t>
            </a:r>
            <a:r>
              <a:rPr lang="en-US" sz="1800" b="1" dirty="0"/>
              <a:t> de palabras) y </a:t>
            </a:r>
            <a:r>
              <a:rPr lang="en-US" sz="1800" b="1" dirty="0" err="1"/>
              <a:t>profundidad</a:t>
            </a:r>
            <a:r>
              <a:rPr lang="en-US" sz="1800" b="1" dirty="0"/>
              <a:t> (</a:t>
            </a:r>
            <a:r>
              <a:rPr lang="en-US" sz="1800" b="1" dirty="0" err="1"/>
              <a:t>uso</a:t>
            </a:r>
            <a:r>
              <a:rPr lang="en-US" sz="1800" b="1" dirty="0"/>
              <a:t> </a:t>
            </a:r>
            <a:r>
              <a:rPr lang="en-US" sz="1800" b="1" dirty="0" err="1"/>
              <a:t>adecuado</a:t>
            </a:r>
            <a:r>
              <a:rPr lang="en-US" sz="1800" b="1" dirty="0"/>
              <a:t> de las </a:t>
            </a:r>
            <a:r>
              <a:rPr lang="en-US" sz="1800" b="1" dirty="0" err="1"/>
              <a:t>distintas</a:t>
            </a:r>
            <a:r>
              <a:rPr lang="en-US" sz="1800" b="1" dirty="0"/>
              <a:t> </a:t>
            </a:r>
            <a:r>
              <a:rPr lang="en-US" sz="1800" b="1" dirty="0" err="1"/>
              <a:t>acepciones</a:t>
            </a:r>
            <a:r>
              <a:rPr lang="en-US" sz="1800" b="1" dirty="0"/>
              <a:t> de una palabra- </a:t>
            </a:r>
            <a:r>
              <a:rPr lang="en-US" sz="1800" b="1" dirty="0" err="1"/>
              <a:t>ej</a:t>
            </a:r>
            <a:r>
              <a:rPr lang="en-US" sz="1800" b="1" dirty="0"/>
              <a:t>: mano de hombre y mano de una </a:t>
            </a:r>
            <a:r>
              <a:rPr lang="en-US" sz="1800" b="1" dirty="0" err="1"/>
              <a:t>calle</a:t>
            </a:r>
            <a:r>
              <a:rPr lang="en-US" sz="1800" b="1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Antónimos</a:t>
            </a:r>
            <a:r>
              <a:rPr lang="en-US" sz="1800" b="1" dirty="0"/>
              <a:t>, </a:t>
            </a:r>
            <a:r>
              <a:rPr lang="en-US" sz="1800" b="1" dirty="0" err="1"/>
              <a:t>hiperónimos</a:t>
            </a:r>
            <a:r>
              <a:rPr lang="en-US" sz="1800" b="1" dirty="0"/>
              <a:t>, </a:t>
            </a:r>
            <a:r>
              <a:rPr lang="en-US" sz="1800" b="1" dirty="0" err="1"/>
              <a:t>familia</a:t>
            </a:r>
            <a:r>
              <a:rPr lang="en-US" sz="1800" b="1" dirty="0"/>
              <a:t> de palabras, </a:t>
            </a:r>
            <a:r>
              <a:rPr lang="en-US" sz="1800" b="1" dirty="0" err="1"/>
              <a:t>sinónimos</a:t>
            </a:r>
            <a:r>
              <a:rPr lang="en-US" sz="1800" b="1" dirty="0"/>
              <a:t> e </a:t>
            </a:r>
            <a:r>
              <a:rPr lang="en-US" sz="1800" b="1" dirty="0" err="1"/>
              <a:t>hipónimos</a:t>
            </a:r>
            <a:r>
              <a:rPr lang="en-US" sz="1800" b="1" dirty="0"/>
              <a:t> a </a:t>
            </a:r>
            <a:r>
              <a:rPr lang="en-US" sz="1800" b="1" dirty="0" err="1"/>
              <a:t>través</a:t>
            </a:r>
            <a:r>
              <a:rPr lang="en-US" sz="1800" b="1" dirty="0"/>
              <a:t> de </a:t>
            </a:r>
            <a:r>
              <a:rPr lang="en-US" sz="1800" b="1" dirty="0" err="1"/>
              <a:t>juegos</a:t>
            </a:r>
            <a:r>
              <a:rPr lang="en-US" sz="1800" b="1" dirty="0"/>
              <a:t> </a:t>
            </a:r>
            <a:r>
              <a:rPr lang="en-US" sz="1800" b="1" dirty="0" err="1"/>
              <a:t>varios</a:t>
            </a:r>
            <a:r>
              <a:rPr lang="en-US" sz="1800" b="1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21C532E-5A61-4B34-8076-251912A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487" y="663332"/>
            <a:ext cx="6877621" cy="190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4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F7E8610-2DF7-4AF0-B876-0F3B7882A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C8C023-62A6-4DA0-8DF4-3F4EA9409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¿Qué es la alfabetización?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26B9FE07-322E-43FB-8707-C9826BD90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410CDC07-5562-4CE0-B176-C45B6B38A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649515"/>
              </p:ext>
            </p:extLst>
          </p:nvPr>
        </p:nvGraphicFramePr>
        <p:xfrm>
          <a:off x="961011" y="2529110"/>
          <a:ext cx="10504157" cy="336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lfabetizaciÃ³n niÃ±os">
            <a:extLst>
              <a:ext uri="{FF2B5EF4-FFF2-40B4-BE49-F238E27FC236}">
                <a16:creationId xmlns="" xmlns:a16="http://schemas.microsoft.com/office/drawing/2014/main" id="{8B56A3D5-1C34-4068-9B08-FF554407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939" y="90381"/>
            <a:ext cx="2285577" cy="20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2F3ECD7F-BF61-4CB1-AA15-464BB771E7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66F1B29-3A08-4DB7-9F92-4C09B3BCF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5">
            <a:extLst>
              <a:ext uri="{FF2B5EF4-FFF2-40B4-BE49-F238E27FC236}">
                <a16:creationId xmlns="" xmlns:a16="http://schemas.microsoft.com/office/drawing/2014/main" id="{44A5AAD1-9616-4E1C-B3AC-E5497A6A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EFFFF"/>
                </a:solidFill>
              </a:rPr>
              <a:t>A </a:t>
            </a:r>
            <a:r>
              <a:rPr lang="en-US" sz="3200" b="1" dirty="0" err="1">
                <a:solidFill>
                  <a:srgbClr val="FEFFFF"/>
                </a:solidFill>
              </a:rPr>
              <a:t>cantar</a:t>
            </a:r>
            <a:r>
              <a:rPr lang="en-US" sz="3200" b="1" dirty="0">
                <a:solidFill>
                  <a:srgbClr val="FEFFFF"/>
                </a:solidFill>
              </a:rPr>
              <a:t>, </a:t>
            </a:r>
            <a:r>
              <a:rPr lang="en-US" sz="3200" b="1" dirty="0" err="1">
                <a:solidFill>
                  <a:srgbClr val="FEFFFF"/>
                </a:solidFill>
              </a:rPr>
              <a:t>recitar</a:t>
            </a:r>
            <a:r>
              <a:rPr lang="en-US" sz="3200" b="1" dirty="0">
                <a:solidFill>
                  <a:srgbClr val="FEFFFF"/>
                </a:solidFill>
              </a:rPr>
              <a:t> o </a:t>
            </a:r>
            <a:r>
              <a:rPr lang="en-US" sz="3200" b="1" dirty="0" err="1">
                <a:solidFill>
                  <a:srgbClr val="FEFFFF"/>
                </a:solidFill>
              </a:rPr>
              <a:t>adivinar</a:t>
            </a:r>
            <a:endParaRPr lang="en-US" sz="3200" b="1" dirty="0">
              <a:solidFill>
                <a:srgbClr val="FEFFFF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b="1" dirty="0" err="1">
                <a:solidFill>
                  <a:srgbClr val="FEFFFF"/>
                </a:solidFill>
              </a:rPr>
              <a:t>Objetivo</a:t>
            </a:r>
            <a:r>
              <a:rPr lang="en-US" sz="2000" b="1" dirty="0">
                <a:solidFill>
                  <a:srgbClr val="FEFFFF"/>
                </a:solidFill>
              </a:rPr>
              <a:t>: </a:t>
            </a:r>
            <a:r>
              <a:rPr lang="en-US" sz="2000" b="1" dirty="0" err="1">
                <a:solidFill>
                  <a:srgbClr val="FEFFFF"/>
                </a:solidFill>
              </a:rPr>
              <a:t>enriquecer</a:t>
            </a:r>
            <a:r>
              <a:rPr lang="en-US" sz="2000" b="1" dirty="0">
                <a:solidFill>
                  <a:srgbClr val="FEFFFF"/>
                </a:solidFill>
              </a:rPr>
              <a:t> la </a:t>
            </a:r>
            <a:r>
              <a:rPr lang="en-US" sz="2000" b="1" dirty="0" err="1">
                <a:solidFill>
                  <a:srgbClr val="FEFFFF"/>
                </a:solidFill>
              </a:rPr>
              <a:t>oralidad</a:t>
            </a:r>
            <a:r>
              <a:rPr lang="en-US" sz="2000" b="1" dirty="0">
                <a:solidFill>
                  <a:srgbClr val="FEFFFF"/>
                </a:solidFill>
              </a:rPr>
              <a:t> y la </a:t>
            </a:r>
            <a:r>
              <a:rPr lang="en-US" sz="2000" b="1" dirty="0" err="1">
                <a:solidFill>
                  <a:srgbClr val="FEFFFF"/>
                </a:solidFill>
              </a:rPr>
              <a:t>memoria</a:t>
            </a:r>
            <a:r>
              <a:rPr lang="en-US" sz="2000" b="1" dirty="0">
                <a:solidFill>
                  <a:srgbClr val="FEFFFF"/>
                </a:solidFill>
              </a:rPr>
              <a:t>, </a:t>
            </a:r>
            <a:r>
              <a:rPr lang="en-US" sz="2000" b="1" dirty="0" err="1">
                <a:solidFill>
                  <a:srgbClr val="FEFFFF"/>
                </a:solidFill>
              </a:rPr>
              <a:t>como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así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también</a:t>
            </a:r>
            <a:r>
              <a:rPr lang="en-US" sz="2000" b="1" dirty="0">
                <a:solidFill>
                  <a:srgbClr val="FEFFFF"/>
                </a:solidFill>
              </a:rPr>
              <a:t> la </a:t>
            </a:r>
            <a:r>
              <a:rPr lang="en-US" sz="2000" b="1" dirty="0" err="1">
                <a:solidFill>
                  <a:srgbClr val="FEFFFF"/>
                </a:solidFill>
              </a:rPr>
              <a:t>prosodia</a:t>
            </a:r>
            <a:r>
              <a:rPr lang="en-US" sz="2000" b="1" dirty="0">
                <a:solidFill>
                  <a:srgbClr val="FEFFFF"/>
                </a:solidFill>
              </a:rPr>
              <a:t> y la </a:t>
            </a:r>
            <a:r>
              <a:rPr lang="en-US" sz="2000" b="1" dirty="0" err="1">
                <a:solidFill>
                  <a:srgbClr val="FEFFFF"/>
                </a:solidFill>
              </a:rPr>
              <a:t>vinculación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fonema</a:t>
            </a:r>
            <a:r>
              <a:rPr lang="en-US" sz="2000" b="1" dirty="0">
                <a:solidFill>
                  <a:srgbClr val="FEFFFF"/>
                </a:solidFill>
              </a:rPr>
              <a:t> – </a:t>
            </a:r>
            <a:r>
              <a:rPr lang="en-US" sz="2000" b="1" dirty="0" err="1">
                <a:solidFill>
                  <a:srgbClr val="FEFFFF"/>
                </a:solidFill>
              </a:rPr>
              <a:t>grafema</a:t>
            </a:r>
            <a:r>
              <a:rPr lang="en-US" sz="2000" b="1" dirty="0">
                <a:solidFill>
                  <a:srgbClr val="FEFFFF"/>
                </a:solidFill>
              </a:rPr>
              <a:t> y </a:t>
            </a:r>
            <a:r>
              <a:rPr lang="en-US" sz="2000" b="1" dirty="0" err="1">
                <a:solidFill>
                  <a:srgbClr val="FEFFFF"/>
                </a:solidFill>
              </a:rPr>
              <a:t>ritmo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discursivo</a:t>
            </a:r>
            <a:r>
              <a:rPr lang="en-US" sz="2000" b="1" dirty="0">
                <a:solidFill>
                  <a:srgbClr val="FEFFFF"/>
                </a:solidFill>
              </a:rPr>
              <a:t>.</a:t>
            </a:r>
          </a:p>
          <a:p>
            <a:pPr>
              <a:buFont typeface="Wingdings 3" charset="2"/>
              <a:buChar char=""/>
            </a:pPr>
            <a:r>
              <a:rPr lang="en-US" sz="2000" b="1" dirty="0" err="1">
                <a:solidFill>
                  <a:srgbClr val="FEFFFF"/>
                </a:solidFill>
              </a:rPr>
              <a:t>Mediador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docente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guía</a:t>
            </a:r>
            <a:r>
              <a:rPr lang="en-US" sz="2000" b="1" dirty="0">
                <a:solidFill>
                  <a:srgbClr val="FEFFFF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EFFFF"/>
                </a:solidFill>
              </a:rPr>
              <a:t>Cantos </a:t>
            </a:r>
            <a:r>
              <a:rPr lang="en-US" sz="2000" b="1" dirty="0" err="1">
                <a:solidFill>
                  <a:srgbClr val="FEFFFF"/>
                </a:solidFill>
              </a:rPr>
              <a:t>corales</a:t>
            </a:r>
            <a:endParaRPr lang="en-US" sz="2000" b="1" dirty="0">
              <a:solidFill>
                <a:srgbClr val="FEFFFF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EFFFF"/>
                </a:solidFill>
              </a:rPr>
              <a:t>Juegos</a:t>
            </a:r>
            <a:r>
              <a:rPr lang="en-US" sz="2000" b="1" dirty="0">
                <a:solidFill>
                  <a:srgbClr val="FEFFFF"/>
                </a:solidFill>
              </a:rPr>
              <a:t> de palabras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EFFFF"/>
                </a:solidFill>
              </a:rPr>
              <a:t>Recitaciones</a:t>
            </a:r>
            <a:endParaRPr lang="en-US" sz="2000" b="1" dirty="0">
              <a:solidFill>
                <a:srgbClr val="FEFFFF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EFFFF"/>
                </a:solidFill>
              </a:rPr>
              <a:t>Repeticiones</a:t>
            </a:r>
            <a:endParaRPr lang="en-US" sz="2000" b="1" dirty="0">
              <a:solidFill>
                <a:srgbClr val="FE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36F59BC-1A78-4703-8843-5A6804721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57"/>
          <a:stretch/>
        </p:blipFill>
        <p:spPr>
          <a:xfrm>
            <a:off x="8549110" y="4183449"/>
            <a:ext cx="2928652" cy="24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136" y="637361"/>
            <a:ext cx="5979116" cy="6650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dirty="0" err="1"/>
              <a:t>Sonidos</a:t>
            </a:r>
            <a:r>
              <a:rPr lang="en-US" sz="3000" b="1" dirty="0"/>
              <a:t> y </a:t>
            </a:r>
            <a:r>
              <a:rPr lang="en-US" sz="3000" b="1" dirty="0" err="1"/>
              <a:t>letras</a:t>
            </a:r>
            <a:r>
              <a:rPr lang="en-US" sz="3000" b="1" dirty="0"/>
              <a:t> </a:t>
            </a:r>
            <a:r>
              <a:rPr lang="en-US" sz="3000" b="1" dirty="0" err="1"/>
              <a:t>marchando</a:t>
            </a:r>
            <a:endParaRPr lang="en-US" sz="3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357460" y="1448213"/>
            <a:ext cx="7045497" cy="4772426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sz="1600" b="1" dirty="0" err="1"/>
              <a:t>Objetivo</a:t>
            </a:r>
            <a:r>
              <a:rPr lang="en-US" sz="1600" b="1" dirty="0"/>
              <a:t>: </a:t>
            </a:r>
            <a:r>
              <a:rPr lang="en-US" sz="1600" b="1" dirty="0" err="1"/>
              <a:t>trabajar</a:t>
            </a:r>
            <a:r>
              <a:rPr lang="en-US" sz="1600" b="1" dirty="0"/>
              <a:t> las </a:t>
            </a:r>
            <a:r>
              <a:rPr lang="en-US" sz="1600" b="1" dirty="0" err="1"/>
              <a:t>estrategias</a:t>
            </a:r>
            <a:r>
              <a:rPr lang="en-US" sz="1600" b="1" dirty="0"/>
              <a:t> de </a:t>
            </a:r>
            <a:r>
              <a:rPr lang="en-US" sz="1600" b="1" dirty="0" err="1"/>
              <a:t>sensibilidad</a:t>
            </a:r>
            <a:r>
              <a:rPr lang="en-US" sz="1600" b="1" dirty="0"/>
              <a:t> </a:t>
            </a:r>
            <a:r>
              <a:rPr lang="en-US" sz="1600" b="1" dirty="0" err="1"/>
              <a:t>fonológica</a:t>
            </a:r>
            <a:r>
              <a:rPr lang="en-US" sz="1600" b="1" dirty="0"/>
              <a:t> (</a:t>
            </a:r>
            <a:r>
              <a:rPr lang="en-US" sz="1600" b="1" dirty="0" err="1"/>
              <a:t>atención</a:t>
            </a:r>
            <a:r>
              <a:rPr lang="en-US" sz="1600" b="1" dirty="0"/>
              <a:t> a los </a:t>
            </a:r>
            <a:r>
              <a:rPr lang="en-US" sz="1600" b="1" dirty="0" err="1"/>
              <a:t>sonidos</a:t>
            </a:r>
            <a:r>
              <a:rPr lang="en-US" sz="1600" b="1" dirty="0"/>
              <a:t> del </a:t>
            </a:r>
            <a:r>
              <a:rPr lang="en-US" sz="1600" b="1" dirty="0" err="1"/>
              <a:t>habla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vinculación</a:t>
            </a:r>
            <a:r>
              <a:rPr lang="en-US" sz="1600" b="1" dirty="0"/>
              <a:t> con </a:t>
            </a:r>
            <a:r>
              <a:rPr lang="en-US" sz="1600" b="1" dirty="0" err="1"/>
              <a:t>grafemas</a:t>
            </a:r>
            <a:r>
              <a:rPr lang="en-US" sz="1600" b="1" dirty="0"/>
              <a:t>).</a:t>
            </a:r>
          </a:p>
          <a:p>
            <a:pPr algn="just">
              <a:buFont typeface="Wingdings 3" charset="2"/>
              <a:buChar char=""/>
            </a:pPr>
            <a:r>
              <a:rPr lang="en-US" sz="1600" b="1" dirty="0" err="1"/>
              <a:t>Mediador</a:t>
            </a:r>
            <a:r>
              <a:rPr lang="en-US" sz="1600" b="1" dirty="0"/>
              <a:t> </a:t>
            </a:r>
            <a:r>
              <a:rPr lang="en-US" sz="1600" b="1" dirty="0" err="1"/>
              <a:t>docente</a:t>
            </a:r>
            <a:r>
              <a:rPr lang="en-US" sz="1600" b="1" dirty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 err="1"/>
              <a:t>Fomenta</a:t>
            </a:r>
            <a:r>
              <a:rPr lang="en-US" sz="1600" b="1" dirty="0"/>
              <a:t> </a:t>
            </a:r>
            <a:r>
              <a:rPr lang="en-US" sz="1600" b="1" dirty="0" err="1"/>
              <a:t>escritura</a:t>
            </a:r>
            <a:r>
              <a:rPr lang="en-US" sz="1600" b="1" dirty="0"/>
              <a:t> de </a:t>
            </a:r>
            <a:r>
              <a:rPr lang="en-US" sz="1600" b="1" dirty="0" err="1"/>
              <a:t>representación</a:t>
            </a:r>
            <a:r>
              <a:rPr lang="en-US" sz="1600" b="1" dirty="0"/>
              <a:t> </a:t>
            </a:r>
            <a:r>
              <a:rPr lang="en-US" sz="1600" b="1" dirty="0" err="1"/>
              <a:t>ortográficas</a:t>
            </a:r>
            <a:r>
              <a:rPr lang="en-US" sz="1600" b="1" dirty="0"/>
              <a:t>: </a:t>
            </a:r>
            <a:r>
              <a:rPr lang="en-US" sz="1600" b="1" dirty="0" err="1"/>
              <a:t>identificación</a:t>
            </a:r>
            <a:r>
              <a:rPr lang="en-US" sz="1600" b="1" dirty="0"/>
              <a:t> de palabras que </a:t>
            </a:r>
            <a:r>
              <a:rPr lang="en-US" sz="1600" b="1" dirty="0" err="1"/>
              <a:t>riman</a:t>
            </a:r>
            <a:r>
              <a:rPr lang="en-US" sz="1600" b="1" dirty="0"/>
              <a:t>  y que </a:t>
            </a:r>
            <a:r>
              <a:rPr lang="en-US" sz="1600" b="1" dirty="0" err="1"/>
              <a:t>tienen</a:t>
            </a:r>
            <a:r>
              <a:rPr lang="en-US" sz="1600" b="1" dirty="0"/>
              <a:t> </a:t>
            </a:r>
            <a:r>
              <a:rPr lang="en-US" sz="1600" b="1" dirty="0" err="1"/>
              <a:t>sonidos</a:t>
            </a:r>
            <a:r>
              <a:rPr lang="en-US" sz="1600" b="1" dirty="0"/>
              <a:t> </a:t>
            </a:r>
            <a:r>
              <a:rPr lang="en-US" sz="1600" b="1" dirty="0" err="1"/>
              <a:t>repetitivos</a:t>
            </a:r>
            <a:r>
              <a:rPr lang="en-US" sz="1600" b="1" dirty="0"/>
              <a:t> o </a:t>
            </a:r>
            <a:r>
              <a:rPr lang="en-US" sz="1600" b="1" dirty="0" err="1"/>
              <a:t>aliteraciones</a:t>
            </a:r>
            <a:r>
              <a:rPr lang="en-US" sz="1600" b="1" dirty="0"/>
              <a:t> (</a:t>
            </a:r>
            <a:r>
              <a:rPr lang="en-US" sz="1600" b="1" dirty="0" err="1"/>
              <a:t>unen</a:t>
            </a:r>
            <a:r>
              <a:rPr lang="en-US" sz="1600" b="1" dirty="0"/>
              <a:t> con </a:t>
            </a:r>
            <a:r>
              <a:rPr lang="en-US" sz="1600" b="1" dirty="0" err="1"/>
              <a:t>flechas</a:t>
            </a:r>
            <a:r>
              <a:rPr lang="en-US" sz="1600" b="1" dirty="0"/>
              <a:t>, </a:t>
            </a:r>
            <a:r>
              <a:rPr lang="en-US" sz="1600" b="1" dirty="0" err="1"/>
              <a:t>pintan</a:t>
            </a:r>
            <a:r>
              <a:rPr lang="en-US" sz="1600" b="1" dirty="0"/>
              <a:t>, </a:t>
            </a:r>
            <a:r>
              <a:rPr lang="en-US" sz="1600" b="1" dirty="0" err="1"/>
              <a:t>tildan</a:t>
            </a:r>
            <a:r>
              <a:rPr lang="en-US" sz="1600" b="1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 err="1"/>
              <a:t>Trabaja</a:t>
            </a:r>
            <a:r>
              <a:rPr lang="en-US" sz="1600" b="1" dirty="0"/>
              <a:t> </a:t>
            </a:r>
            <a:r>
              <a:rPr lang="en-US" sz="1600" b="1" dirty="0" err="1"/>
              <a:t>sonidos</a:t>
            </a:r>
            <a:r>
              <a:rPr lang="en-US" sz="1600" b="1" dirty="0"/>
              <a:t> de un </a:t>
            </a:r>
            <a:r>
              <a:rPr lang="en-US" sz="1600" b="1" dirty="0" err="1"/>
              <a:t>contexto</a:t>
            </a:r>
            <a:r>
              <a:rPr lang="en-US" sz="1600" b="1" dirty="0"/>
              <a:t> </a:t>
            </a:r>
            <a:r>
              <a:rPr lang="en-US" sz="1600" b="1" dirty="0" err="1"/>
              <a:t>determinado</a:t>
            </a:r>
            <a:r>
              <a:rPr lang="en-US" sz="1600" b="1" dirty="0"/>
              <a:t> (una </a:t>
            </a:r>
            <a:r>
              <a:rPr lang="en-US" sz="1600" b="1" dirty="0" err="1"/>
              <a:t>rima</a:t>
            </a:r>
            <a:r>
              <a:rPr lang="en-US" sz="1600" b="1" dirty="0"/>
              <a:t>, una </a:t>
            </a:r>
            <a:r>
              <a:rPr lang="en-US" sz="1600" b="1" dirty="0" err="1"/>
              <a:t>canción</a:t>
            </a:r>
            <a:r>
              <a:rPr lang="en-US" sz="1600" b="1" dirty="0"/>
              <a:t>, una </a:t>
            </a:r>
            <a:r>
              <a:rPr lang="en-US" sz="1600" b="1" dirty="0" err="1"/>
              <a:t>copla</a:t>
            </a:r>
            <a:r>
              <a:rPr lang="en-US" sz="1600" b="1" dirty="0"/>
              <a:t>, un </a:t>
            </a:r>
            <a:r>
              <a:rPr lang="en-US" sz="1600" b="1" dirty="0" err="1"/>
              <a:t>trabalenguas</a:t>
            </a:r>
            <a:r>
              <a:rPr lang="en-US" sz="1600" b="1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 err="1"/>
              <a:t>Trabaja</a:t>
            </a:r>
            <a:r>
              <a:rPr lang="en-US" sz="1600" b="1" dirty="0"/>
              <a:t> con </a:t>
            </a:r>
            <a:r>
              <a:rPr lang="en-US" sz="1600" b="1" dirty="0" err="1"/>
              <a:t>sílabas</a:t>
            </a:r>
            <a:r>
              <a:rPr lang="en-US" sz="1600" b="1" dirty="0"/>
              <a:t> </a:t>
            </a:r>
            <a:r>
              <a:rPr lang="en-US" sz="1600" b="1" dirty="0" err="1"/>
              <a:t>iniciales</a:t>
            </a:r>
            <a:r>
              <a:rPr lang="en-US" sz="1600" b="1" dirty="0"/>
              <a:t>: </a:t>
            </a:r>
            <a:r>
              <a:rPr lang="en-US" sz="1600" b="1" dirty="0" err="1"/>
              <a:t>jitanjáforas</a:t>
            </a:r>
            <a:r>
              <a:rPr lang="en-US" sz="1600" b="1" dirty="0"/>
              <a:t> (</a:t>
            </a:r>
            <a:r>
              <a:rPr lang="en-US" sz="1600" b="1" dirty="0" err="1"/>
              <a:t>textos</a:t>
            </a:r>
            <a:r>
              <a:rPr lang="en-US" sz="1600" b="1" dirty="0"/>
              <a:t> </a:t>
            </a:r>
            <a:r>
              <a:rPr lang="en-US" sz="1600" b="1" dirty="0" err="1"/>
              <a:t>carentes</a:t>
            </a:r>
            <a:r>
              <a:rPr lang="en-US" sz="1600" b="1" dirty="0"/>
              <a:t> de </a:t>
            </a:r>
            <a:r>
              <a:rPr lang="en-US" sz="1600" b="1" dirty="0" err="1"/>
              <a:t>sentido</a:t>
            </a:r>
            <a:r>
              <a:rPr lang="en-US" sz="1600" b="1" dirty="0"/>
              <a:t> </a:t>
            </a:r>
            <a:r>
              <a:rPr lang="en-US" sz="1600" b="1" dirty="0" err="1"/>
              <a:t>pero</a:t>
            </a:r>
            <a:r>
              <a:rPr lang="en-US" sz="1600" b="1" dirty="0"/>
              <a:t> </a:t>
            </a:r>
            <a:r>
              <a:rPr lang="en-US" sz="1600" b="1" dirty="0" err="1"/>
              <a:t>dotados</a:t>
            </a:r>
            <a:r>
              <a:rPr lang="en-US" sz="1600" b="1" dirty="0"/>
              <a:t> de valor </a:t>
            </a:r>
            <a:r>
              <a:rPr lang="en-US" sz="1600" b="1" dirty="0" err="1"/>
              <a:t>estético</a:t>
            </a:r>
            <a:r>
              <a:rPr lang="en-US" sz="1600" b="1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b="1" dirty="0" err="1"/>
              <a:t>Prolongación</a:t>
            </a:r>
            <a:r>
              <a:rPr lang="en-US" sz="1600" b="1" dirty="0"/>
              <a:t> de </a:t>
            </a:r>
            <a:r>
              <a:rPr lang="en-US" sz="1600" b="1" dirty="0" err="1"/>
              <a:t>sonidos</a:t>
            </a:r>
            <a:r>
              <a:rPr lang="en-US" sz="1600" b="1" dirty="0"/>
              <a:t> (</a:t>
            </a:r>
            <a:r>
              <a:rPr lang="en-US" sz="1600" b="1" dirty="0" err="1"/>
              <a:t>rrrrratón</a:t>
            </a:r>
            <a:r>
              <a:rPr lang="en-US" sz="1600" b="1" dirty="0"/>
              <a:t>)</a:t>
            </a:r>
          </a:p>
          <a:p>
            <a:pPr>
              <a:buFont typeface="Wingdings 3" charset="2"/>
              <a:buChar char=""/>
            </a:pP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B540CE2-00FB-4BCE-8013-CBB70C2FE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42"/>
          <a:stretch/>
        </p:blipFill>
        <p:spPr>
          <a:xfrm>
            <a:off x="7998181" y="4497928"/>
            <a:ext cx="2404776" cy="19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err="1"/>
              <a:t>Leemos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eco</a:t>
            </a:r>
          </a:p>
        </p:txBody>
      </p:sp>
      <p:graphicFrame>
        <p:nvGraphicFramePr>
          <p:cNvPr id="6" name="Marcador de texto 3">
            <a:extLst>
              <a:ext uri="{FF2B5EF4-FFF2-40B4-BE49-F238E27FC236}">
                <a16:creationId xmlns="" xmlns:a16="http://schemas.microsoft.com/office/drawing/2014/main" id="{6D0C1E61-55E1-4AD9-92A3-50FEE08C6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69258"/>
              </p:ext>
            </p:extLst>
          </p:nvPr>
        </p:nvGraphicFramePr>
        <p:xfrm>
          <a:off x="2610825" y="1939652"/>
          <a:ext cx="9234172" cy="447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E911C906-BC0B-4C82-A896-9D20C51274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8" r="49874"/>
          <a:stretch/>
        </p:blipFill>
        <p:spPr>
          <a:xfrm>
            <a:off x="6241365" y="2293034"/>
            <a:ext cx="168812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10BA33E-FA8C-4A1B-808C-B6196661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56" y="3768173"/>
            <a:ext cx="3581400" cy="155257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BAEAC3F4-AD92-4B49-8CDD-6C82A446D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056163"/>
              </p:ext>
            </p:extLst>
          </p:nvPr>
        </p:nvGraphicFramePr>
        <p:xfrm>
          <a:off x="2618959" y="685020"/>
          <a:ext cx="8905464" cy="523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7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7632" y="624109"/>
            <a:ext cx="4857574" cy="56149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err="1"/>
              <a:t>Historias</a:t>
            </a:r>
            <a:r>
              <a:rPr lang="en-US" sz="3200" b="1" dirty="0"/>
              <a:t> para </a:t>
            </a:r>
            <a:r>
              <a:rPr lang="en-US" sz="3200" b="1" dirty="0" err="1"/>
              <a:t>contar</a:t>
            </a:r>
            <a:endParaRPr lang="en-US" sz="32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849796" y="1862065"/>
            <a:ext cx="7346518" cy="42433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1800" b="1" dirty="0" err="1"/>
              <a:t>Objetivo</a:t>
            </a:r>
            <a:r>
              <a:rPr lang="en-US" sz="1800" b="1" dirty="0"/>
              <a:t>: </a:t>
            </a:r>
            <a:r>
              <a:rPr lang="en-US" sz="1800" b="1" dirty="0" err="1"/>
              <a:t>construir</a:t>
            </a:r>
            <a:r>
              <a:rPr lang="en-US" sz="1800" b="1" dirty="0"/>
              <a:t> </a:t>
            </a:r>
            <a:r>
              <a:rPr lang="en-US" sz="1800" b="1" dirty="0" err="1"/>
              <a:t>textos</a:t>
            </a:r>
            <a:r>
              <a:rPr lang="en-US" sz="1800" b="1" dirty="0"/>
              <a:t> con </a:t>
            </a:r>
            <a:r>
              <a:rPr lang="en-US" sz="1800" b="1" dirty="0" err="1"/>
              <a:t>personajes</a:t>
            </a:r>
            <a:r>
              <a:rPr lang="en-US" sz="1800" b="1" dirty="0"/>
              <a:t> </a:t>
            </a:r>
            <a:r>
              <a:rPr lang="en-US" sz="1800" b="1" dirty="0" err="1"/>
              <a:t>ficcionales</a:t>
            </a:r>
            <a:r>
              <a:rPr lang="en-US" sz="1800" b="1" dirty="0"/>
              <a:t>, </a:t>
            </a:r>
            <a:r>
              <a:rPr lang="en-US" sz="1800" b="1" dirty="0" err="1"/>
              <a:t>potenciando</a:t>
            </a:r>
            <a:r>
              <a:rPr lang="en-US" sz="1800" b="1" dirty="0"/>
              <a:t> el </a:t>
            </a:r>
            <a:r>
              <a:rPr lang="en-US" sz="1800" b="1" dirty="0" err="1"/>
              <a:t>pensamiento</a:t>
            </a:r>
            <a:r>
              <a:rPr lang="en-US" sz="1800" b="1" dirty="0"/>
              <a:t> lateral </a:t>
            </a:r>
            <a:r>
              <a:rPr lang="en-US" sz="1800" b="1" dirty="0" err="1"/>
              <a:t>fomentando</a:t>
            </a:r>
            <a:r>
              <a:rPr lang="en-US" sz="1800" b="1" dirty="0"/>
              <a:t> la </a:t>
            </a:r>
            <a:r>
              <a:rPr lang="en-US" sz="1800" b="1" dirty="0" err="1"/>
              <a:t>autonomía</a:t>
            </a:r>
            <a:r>
              <a:rPr lang="en-US" sz="1800" b="1" dirty="0"/>
              <a:t>, la </a:t>
            </a:r>
            <a:r>
              <a:rPr lang="en-US" sz="1800" b="1" dirty="0" err="1"/>
              <a:t>metacognición</a:t>
            </a:r>
            <a:r>
              <a:rPr lang="en-US" sz="1800" b="1" dirty="0"/>
              <a:t>, la </a:t>
            </a:r>
            <a:r>
              <a:rPr lang="en-US" sz="1800" b="1" dirty="0" err="1"/>
              <a:t>prosodia</a:t>
            </a:r>
            <a:r>
              <a:rPr lang="en-US" sz="1800" b="1" dirty="0"/>
              <a:t> y la </a:t>
            </a:r>
            <a:r>
              <a:rPr lang="en-US" sz="1800" b="1" dirty="0" err="1"/>
              <a:t>discursividad</a:t>
            </a:r>
            <a:r>
              <a:rPr lang="en-US" sz="1800" b="1" dirty="0"/>
              <a:t>, entre </a:t>
            </a:r>
            <a:r>
              <a:rPr lang="en-US" sz="1800" b="1" dirty="0" err="1"/>
              <a:t>otros</a:t>
            </a:r>
            <a:r>
              <a:rPr lang="en-US" sz="1800" b="1" dirty="0"/>
              <a:t>.</a:t>
            </a:r>
          </a:p>
          <a:p>
            <a:pPr>
              <a:buFont typeface="Wingdings 3" charset="2"/>
              <a:buChar char=""/>
            </a:pPr>
            <a:r>
              <a:rPr lang="en-US" sz="1800" b="1" dirty="0" err="1"/>
              <a:t>Mediador</a:t>
            </a:r>
            <a:r>
              <a:rPr lang="en-US" sz="1800" b="1" dirty="0"/>
              <a:t> </a:t>
            </a:r>
            <a:r>
              <a:rPr lang="en-US" sz="1800" b="1" dirty="0" err="1"/>
              <a:t>docente</a:t>
            </a:r>
            <a:r>
              <a:rPr lang="en-US" sz="1800" b="1" dirty="0"/>
              <a:t>: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/>
              <a:t>Genera </a:t>
            </a:r>
            <a:r>
              <a:rPr lang="en-US" sz="1800" b="1" dirty="0" err="1"/>
              <a:t>situaciones</a:t>
            </a:r>
            <a:r>
              <a:rPr lang="en-US" sz="1800" b="1" dirty="0"/>
              <a:t> de </a:t>
            </a:r>
            <a:r>
              <a:rPr lang="en-US" sz="1800" b="1" dirty="0" err="1"/>
              <a:t>confianza</a:t>
            </a:r>
            <a:r>
              <a:rPr lang="en-US" sz="1800" b="1" dirty="0"/>
              <a:t> para la </a:t>
            </a:r>
            <a:r>
              <a:rPr lang="en-US" sz="1800" b="1" dirty="0" err="1"/>
              <a:t>producción</a:t>
            </a:r>
            <a:r>
              <a:rPr lang="en-US" sz="1800" b="1" dirty="0"/>
              <a:t> de un </a:t>
            </a:r>
            <a:r>
              <a:rPr lang="en-US" sz="1800" b="1" dirty="0" err="1"/>
              <a:t>texto</a:t>
            </a:r>
            <a:r>
              <a:rPr lang="en-US" sz="1800" b="1" dirty="0"/>
              <a:t> </a:t>
            </a:r>
            <a:r>
              <a:rPr lang="en-US" sz="1800" b="1" dirty="0" err="1"/>
              <a:t>autónomo</a:t>
            </a:r>
            <a:r>
              <a:rPr lang="en-US" sz="1800" b="1" dirty="0"/>
              <a:t> y </a:t>
            </a:r>
            <a:r>
              <a:rPr lang="en-US" sz="1800" b="1" dirty="0" err="1"/>
              <a:t>completo</a:t>
            </a:r>
            <a:r>
              <a:rPr lang="en-US" sz="1800" b="1" dirty="0"/>
              <a:t> (</a:t>
            </a:r>
            <a:r>
              <a:rPr lang="en-US" sz="1800" b="1" dirty="0" err="1"/>
              <a:t>coherente</a:t>
            </a:r>
            <a:r>
              <a:rPr lang="en-US" sz="1800" b="1" dirty="0"/>
              <a:t> y </a:t>
            </a:r>
            <a:r>
              <a:rPr lang="en-US" sz="1800" b="1" dirty="0" err="1"/>
              <a:t>cohesionado</a:t>
            </a:r>
            <a:r>
              <a:rPr lang="en-US" sz="1800" b="1" dirty="0"/>
              <a:t>).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 err="1"/>
              <a:t>Valora</a:t>
            </a:r>
            <a:r>
              <a:rPr lang="en-US" sz="1800" b="1" dirty="0"/>
              <a:t> y </a:t>
            </a:r>
            <a:r>
              <a:rPr lang="en-US" sz="1800" b="1" dirty="0" err="1"/>
              <a:t>retroalimenta</a:t>
            </a:r>
            <a:r>
              <a:rPr lang="en-US" sz="1800" b="1" dirty="0"/>
              <a:t> la </a:t>
            </a:r>
            <a:r>
              <a:rPr lang="en-US" sz="1800" b="1" dirty="0" err="1"/>
              <a:t>producción</a:t>
            </a:r>
            <a:r>
              <a:rPr lang="en-US" sz="1800" b="1" dirty="0"/>
              <a:t> oral o </a:t>
            </a:r>
            <a:r>
              <a:rPr lang="en-US" sz="1800" b="1" dirty="0" err="1"/>
              <a:t>escrita</a:t>
            </a:r>
            <a:r>
              <a:rPr lang="en-US" sz="1800" b="1" dirty="0"/>
              <a:t> (</a:t>
            </a:r>
            <a:r>
              <a:rPr lang="en-US" sz="1800" b="1" dirty="0" err="1"/>
              <a:t>según</a:t>
            </a:r>
            <a:r>
              <a:rPr lang="en-US" sz="1800" b="1" dirty="0"/>
              <a:t> el </a:t>
            </a:r>
            <a:r>
              <a:rPr lang="en-US" sz="1800" b="1" dirty="0" err="1"/>
              <a:t>nivel</a:t>
            </a:r>
            <a:r>
              <a:rPr lang="en-US" sz="1800" b="1" dirty="0"/>
              <a:t> de </a:t>
            </a:r>
            <a:r>
              <a:rPr lang="en-US" sz="1800" b="1" dirty="0" err="1"/>
              <a:t>desarrollo</a:t>
            </a:r>
            <a:r>
              <a:rPr lang="en-US" sz="1800" b="1" dirty="0"/>
              <a:t> de los </a:t>
            </a:r>
            <a:r>
              <a:rPr lang="en-US" sz="1800" b="1" dirty="0" err="1"/>
              <a:t>niños</a:t>
            </a:r>
            <a:r>
              <a:rPr lang="en-US" sz="1800" b="1" dirty="0"/>
              <a:t>).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1800" b="1" dirty="0" err="1"/>
              <a:t>Aporta</a:t>
            </a:r>
            <a:r>
              <a:rPr lang="en-US" sz="1800" b="1" dirty="0"/>
              <a:t> </a:t>
            </a:r>
            <a:r>
              <a:rPr lang="en-US" sz="1800" b="1" dirty="0" err="1"/>
              <a:t>soportes</a:t>
            </a:r>
            <a:r>
              <a:rPr lang="en-US" sz="1800" b="1" dirty="0"/>
              <a:t> </a:t>
            </a:r>
            <a:r>
              <a:rPr lang="en-US" sz="1800" b="1" dirty="0" err="1"/>
              <a:t>gráficos</a:t>
            </a:r>
            <a:r>
              <a:rPr lang="en-US" sz="1800" b="1" dirty="0"/>
              <a:t> para la </a:t>
            </a:r>
            <a:r>
              <a:rPr lang="en-US" sz="1800" b="1" dirty="0" err="1"/>
              <a:t>producción</a:t>
            </a:r>
            <a:r>
              <a:rPr lang="en-US" sz="1800" b="1" dirty="0"/>
              <a:t>: </a:t>
            </a:r>
            <a:r>
              <a:rPr lang="en-US" sz="1800" b="1" dirty="0" err="1"/>
              <a:t>imágenes</a:t>
            </a:r>
            <a:r>
              <a:rPr lang="en-US" sz="1800" b="1" dirty="0"/>
              <a:t>, </a:t>
            </a:r>
            <a:r>
              <a:rPr lang="en-US" sz="1800" b="1" dirty="0" err="1"/>
              <a:t>viñetas</a:t>
            </a:r>
            <a:r>
              <a:rPr lang="en-US" sz="1800" b="1" dirty="0"/>
              <a:t>, </a:t>
            </a:r>
            <a:r>
              <a:rPr lang="en-US" sz="1800" b="1" dirty="0" err="1"/>
              <a:t>objetos</a:t>
            </a:r>
            <a:r>
              <a:rPr lang="en-US" sz="1800" b="1" dirty="0"/>
              <a:t>, </a:t>
            </a:r>
            <a:r>
              <a:rPr lang="en-US" sz="1800" b="1" dirty="0" err="1"/>
              <a:t>otros</a:t>
            </a:r>
            <a:r>
              <a:rPr lang="en-US" sz="1800" b="1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69A7612-4C4C-4E14-8B2C-9F43137C2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" r="60946"/>
          <a:stretch/>
        </p:blipFill>
        <p:spPr>
          <a:xfrm>
            <a:off x="10106629" y="4922624"/>
            <a:ext cx="2088066" cy="19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9224" y="1811655"/>
            <a:ext cx="4468587" cy="5178478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 3" charset="2"/>
              <a:buChar char=""/>
            </a:pPr>
            <a:r>
              <a:rPr lang="en-US" sz="1800" b="1" dirty="0" err="1"/>
              <a:t>Objetivos</a:t>
            </a:r>
            <a:r>
              <a:rPr lang="en-US" sz="1800" b="1" dirty="0"/>
              <a:t>: </a:t>
            </a:r>
            <a:r>
              <a:rPr lang="en-US" sz="1800" b="1" dirty="0" err="1"/>
              <a:t>desarrollar</a:t>
            </a:r>
            <a:r>
              <a:rPr lang="en-US" sz="1800" b="1" dirty="0"/>
              <a:t> </a:t>
            </a:r>
            <a:r>
              <a:rPr lang="en-US" sz="1800" b="1" dirty="0" err="1"/>
              <a:t>estrategias</a:t>
            </a:r>
            <a:r>
              <a:rPr lang="en-US" sz="1800" b="1" dirty="0"/>
              <a:t> </a:t>
            </a:r>
            <a:r>
              <a:rPr lang="en-US" sz="1800" b="1" dirty="0" err="1"/>
              <a:t>cognitivas</a:t>
            </a:r>
            <a:r>
              <a:rPr lang="en-US" sz="1800" b="1" dirty="0"/>
              <a:t> de </a:t>
            </a:r>
            <a:r>
              <a:rPr lang="en-US" sz="1800" b="1" dirty="0" err="1"/>
              <a:t>pensamiento</a:t>
            </a:r>
            <a:r>
              <a:rPr lang="en-US" sz="1800" b="1" dirty="0"/>
              <a:t> lateral a </a:t>
            </a:r>
            <a:r>
              <a:rPr lang="en-US" sz="1800" b="1" dirty="0" err="1"/>
              <a:t>través</a:t>
            </a:r>
            <a:r>
              <a:rPr lang="en-US" sz="1800" b="1" dirty="0"/>
              <a:t> de la </a:t>
            </a:r>
            <a:r>
              <a:rPr lang="en-US" sz="1800" b="1" dirty="0" err="1"/>
              <a:t>profundización</a:t>
            </a:r>
            <a:r>
              <a:rPr lang="en-US" sz="1800" b="1" dirty="0"/>
              <a:t> de la </a:t>
            </a:r>
            <a:r>
              <a:rPr lang="en-US" sz="1800" b="1" dirty="0" err="1"/>
              <a:t>memoria</a:t>
            </a:r>
            <a:r>
              <a:rPr lang="en-US" sz="1800" b="1" dirty="0"/>
              <a:t>, la </a:t>
            </a:r>
            <a:r>
              <a:rPr lang="en-US" sz="1800" b="1" dirty="0" err="1"/>
              <a:t>planificación</a:t>
            </a:r>
            <a:r>
              <a:rPr lang="en-US" sz="1800" b="1" dirty="0"/>
              <a:t>, la </a:t>
            </a:r>
            <a:r>
              <a:rPr lang="en-US" sz="1800" b="1" dirty="0" err="1"/>
              <a:t>flexibilidad</a:t>
            </a:r>
            <a:r>
              <a:rPr lang="en-US" sz="1800" b="1" dirty="0"/>
              <a:t> </a:t>
            </a:r>
            <a:r>
              <a:rPr lang="en-US" sz="1800" b="1" dirty="0" err="1"/>
              <a:t>cognitiva</a:t>
            </a:r>
            <a:r>
              <a:rPr lang="en-US" sz="1800" b="1" dirty="0"/>
              <a:t>, la </a:t>
            </a:r>
            <a:r>
              <a:rPr lang="en-US" sz="1800" b="1" dirty="0" err="1"/>
              <a:t>atención</a:t>
            </a:r>
            <a:r>
              <a:rPr lang="en-US" sz="1800" b="1" dirty="0"/>
              <a:t> y la </a:t>
            </a:r>
            <a:r>
              <a:rPr lang="en-US" sz="1800" b="1" dirty="0" err="1"/>
              <a:t>inhibición</a:t>
            </a:r>
            <a:r>
              <a:rPr lang="en-US" sz="1800" b="1" dirty="0"/>
              <a:t>.</a:t>
            </a:r>
          </a:p>
          <a:p>
            <a:pPr algn="just">
              <a:buFont typeface="Wingdings 3" charset="2"/>
              <a:buChar char=""/>
            </a:pPr>
            <a:r>
              <a:rPr lang="en-US" sz="1800" b="1" dirty="0" err="1"/>
              <a:t>Mediador</a:t>
            </a:r>
            <a:r>
              <a:rPr lang="en-US" sz="1800" b="1" dirty="0"/>
              <a:t> </a:t>
            </a:r>
            <a:r>
              <a:rPr lang="en-US" sz="1800" b="1" dirty="0" err="1"/>
              <a:t>docente</a:t>
            </a:r>
            <a:r>
              <a:rPr lang="en-US" sz="1800" b="1" dirty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Estimula</a:t>
            </a:r>
            <a:r>
              <a:rPr lang="en-US" sz="1800" b="1" dirty="0"/>
              <a:t> la </a:t>
            </a:r>
            <a:r>
              <a:rPr lang="en-US" sz="1800" b="1" dirty="0" err="1"/>
              <a:t>atención</a:t>
            </a:r>
            <a:r>
              <a:rPr lang="en-US" sz="1800" b="1" dirty="0"/>
              <a:t> </a:t>
            </a:r>
            <a:r>
              <a:rPr lang="en-US" sz="1800" b="1" dirty="0" err="1"/>
              <a:t>sostenida</a:t>
            </a:r>
            <a:r>
              <a:rPr lang="en-US" sz="1800" b="1" dirty="0"/>
              <a:t> y </a:t>
            </a:r>
            <a:r>
              <a:rPr lang="en-US" sz="1800" b="1" dirty="0" err="1"/>
              <a:t>selectiva</a:t>
            </a:r>
            <a:r>
              <a:rPr lang="en-US" sz="1800" b="1" dirty="0"/>
              <a:t> (</a:t>
            </a:r>
            <a:r>
              <a:rPr lang="en-US" sz="1800" b="1" dirty="0" err="1"/>
              <a:t>búsqueda</a:t>
            </a:r>
            <a:r>
              <a:rPr lang="en-US" sz="1800" b="1" dirty="0"/>
              <a:t> de </a:t>
            </a:r>
            <a:r>
              <a:rPr lang="en-US" sz="1800" b="1" dirty="0" err="1"/>
              <a:t>objetos</a:t>
            </a:r>
            <a:r>
              <a:rPr lang="en-US" sz="1800" b="1" dirty="0"/>
              <a:t> </a:t>
            </a:r>
            <a:r>
              <a:rPr lang="en-US" sz="1800" b="1" dirty="0" err="1"/>
              <a:t>similares</a:t>
            </a:r>
            <a:r>
              <a:rPr lang="en-US" sz="1800" b="1" dirty="0"/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/>
              <a:t>Genera </a:t>
            </a:r>
            <a:r>
              <a:rPr lang="en-US" sz="1800" b="1" dirty="0" err="1"/>
              <a:t>clima</a:t>
            </a:r>
            <a:r>
              <a:rPr lang="en-US" sz="1800" b="1" dirty="0"/>
              <a:t> de </a:t>
            </a:r>
            <a:r>
              <a:rPr lang="en-US" sz="1800" b="1" dirty="0" err="1"/>
              <a:t>confianza</a:t>
            </a:r>
            <a:r>
              <a:rPr lang="en-US" sz="1800" b="1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800" b="1" dirty="0" err="1"/>
              <a:t>Valora</a:t>
            </a:r>
            <a:r>
              <a:rPr lang="en-US" sz="1800" b="1" dirty="0"/>
              <a:t> el control </a:t>
            </a:r>
            <a:r>
              <a:rPr lang="en-US" sz="1800" b="1" dirty="0" err="1"/>
              <a:t>inhibitorio</a:t>
            </a:r>
            <a:r>
              <a:rPr lang="en-US" sz="1800" b="1" dirty="0"/>
              <a:t> (</a:t>
            </a:r>
            <a:r>
              <a:rPr lang="en-US" sz="1800" b="1" dirty="0" err="1"/>
              <a:t>juego</a:t>
            </a:r>
            <a:r>
              <a:rPr lang="en-US" sz="1800" b="1" dirty="0"/>
              <a:t> de El </a:t>
            </a:r>
            <a:r>
              <a:rPr lang="en-US" sz="1800" b="1" dirty="0" err="1"/>
              <a:t>reino</a:t>
            </a:r>
            <a:r>
              <a:rPr lang="en-US" sz="1800" b="1" dirty="0"/>
              <a:t> del </a:t>
            </a:r>
            <a:r>
              <a:rPr lang="en-US" sz="1800" b="1" dirty="0" err="1"/>
              <a:t>revés</a:t>
            </a:r>
            <a:r>
              <a:rPr lang="en-US" sz="1800" b="1" dirty="0"/>
              <a:t>), </a:t>
            </a:r>
            <a:r>
              <a:rPr lang="en-US" sz="1800" b="1" dirty="0" err="1"/>
              <a:t>desafío</a:t>
            </a:r>
            <a:r>
              <a:rPr lang="en-US" sz="1800" b="1" dirty="0"/>
              <a:t> de </a:t>
            </a:r>
            <a:r>
              <a:rPr lang="en-US" sz="1800" b="1" dirty="0" err="1"/>
              <a:t>actividades</a:t>
            </a:r>
            <a:r>
              <a:rPr lang="en-US" sz="1800" b="1" dirty="0"/>
              <a:t> </a:t>
            </a:r>
            <a:r>
              <a:rPr lang="en-US" sz="1800" b="1" dirty="0" err="1"/>
              <a:t>cognitivas</a:t>
            </a:r>
            <a:r>
              <a:rPr lang="en-US" sz="1800" b="1" dirty="0"/>
              <a:t> </a:t>
            </a:r>
            <a:r>
              <a:rPr lang="en-US" sz="1800" b="1" dirty="0" err="1"/>
              <a:t>complejas</a:t>
            </a:r>
            <a:r>
              <a:rPr lang="en-US" sz="1800" b="1" dirty="0"/>
              <a:t>, </a:t>
            </a:r>
            <a:r>
              <a:rPr lang="en-US" sz="1800" b="1" dirty="0" err="1"/>
              <a:t>evitando</a:t>
            </a:r>
            <a:r>
              <a:rPr lang="en-US" sz="1800" b="1" dirty="0"/>
              <a:t> la </a:t>
            </a:r>
            <a:r>
              <a:rPr lang="en-US" sz="1800" b="1" dirty="0" err="1"/>
              <a:t>respuesta</a:t>
            </a:r>
            <a:r>
              <a:rPr lang="en-US" sz="1800" b="1" dirty="0"/>
              <a:t> </a:t>
            </a:r>
            <a:r>
              <a:rPr lang="en-US" sz="1800" b="1" dirty="0" err="1"/>
              <a:t>maquinal</a:t>
            </a:r>
            <a:r>
              <a:rPr lang="en-US" sz="1800" b="1" dirty="0"/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0E7AE83-CDF4-40BB-8C07-DB8E3F8E4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520" y="1210626"/>
            <a:ext cx="6953577" cy="41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Freeform 11">
            <a:extLst>
              <a:ext uri="{FF2B5EF4-FFF2-40B4-BE49-F238E27FC236}">
                <a16:creationId xmlns=""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6174" y="557728"/>
            <a:ext cx="9138076" cy="646328"/>
          </a:xfrm>
        </p:spPr>
        <p:txBody>
          <a:bodyPr>
            <a:normAutofit/>
          </a:bodyPr>
          <a:lstStyle/>
          <a:p>
            <a:r>
              <a:rPr lang="es-AR" sz="2700" b="1" dirty="0"/>
              <a:t>¿Qué aprendimos?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028000" y="4272617"/>
            <a:ext cx="8314423" cy="1252470"/>
          </a:xfrm>
        </p:spPr>
        <p:txBody>
          <a:bodyPr>
            <a:noAutofit/>
          </a:bodyPr>
          <a:lstStyle/>
          <a:p>
            <a:r>
              <a:rPr lang="es-AR" sz="2000" b="1" dirty="0"/>
              <a:t>Objetivo: desarrollar metacognición sobre el propio proceso.</a:t>
            </a:r>
          </a:p>
          <a:p>
            <a:r>
              <a:rPr lang="es-AR" sz="2000" b="1" dirty="0"/>
              <a:t>Mediador docente: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/>
              <a:t>Propicia estrategias de monitoreo del propio proceso de aprendizaje a través de preguntas.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3DD130C-E99E-447D-9F2C-58F4587C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14"/>
          <a:stretch/>
        </p:blipFill>
        <p:spPr>
          <a:xfrm>
            <a:off x="4692523" y="1496276"/>
            <a:ext cx="2467931" cy="23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¿Qué es alfabetizar?</a:t>
            </a:r>
          </a:p>
        </p:txBody>
      </p:sp>
      <p:pic>
        <p:nvPicPr>
          <p:cNvPr id="3074" name="Picture 2" descr="Resultado de imagen para alfabetizaciÃ³n niÃ±os">
            <a:extLst>
              <a:ext uri="{FF2B5EF4-FFF2-40B4-BE49-F238E27FC236}">
                <a16:creationId xmlns="" xmlns:a16="http://schemas.microsoft.com/office/drawing/2014/main" id="{27A7AF9E-BC0A-4D18-B3D6-BC3348CA4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r="1" b="1"/>
          <a:stretch/>
        </p:blipFill>
        <p:spPr bwMode="auto">
          <a:xfrm>
            <a:off x="4619543" y="4748"/>
            <a:ext cx="757245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54EDD9C8-639A-455F-9999-6EFDFEA9C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179007"/>
              </p:ext>
            </p:extLst>
          </p:nvPr>
        </p:nvGraphicFramePr>
        <p:xfrm>
          <a:off x="649225" y="2133600"/>
          <a:ext cx="3650278" cy="416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216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8">
            <a:extLst>
              <a:ext uri="{FF2B5EF4-FFF2-40B4-BE49-F238E27FC236}">
                <a16:creationId xmlns="" xmlns:a16="http://schemas.microsoft.com/office/drawing/2014/main" id="{BF7E8610-2DF7-4AF0-B876-0F3B7882A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C8C023-62A6-4DA0-8DF4-3F4EA9409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s-AR">
                <a:solidFill>
                  <a:schemeClr val="bg1"/>
                </a:solidFill>
              </a:rPr>
              <a:t>¿Cómo se logra?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="" xmlns:a16="http://schemas.microsoft.com/office/drawing/2014/main" id="{26B9FE07-322E-43FB-8707-C9826BD90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4" name="Marcador de contenido 2">
            <a:extLst>
              <a:ext uri="{FF2B5EF4-FFF2-40B4-BE49-F238E27FC236}">
                <a16:creationId xmlns="" xmlns:a16="http://schemas.microsoft.com/office/drawing/2014/main" id="{2B9E4F7F-1CB2-47E3-9F8B-83EBB8F39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78793"/>
              </p:ext>
            </p:extLst>
          </p:nvPr>
        </p:nvGraphicFramePr>
        <p:xfrm>
          <a:off x="112542" y="2619374"/>
          <a:ext cx="11788726" cy="406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5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017" y="290500"/>
            <a:ext cx="7017668" cy="1259894"/>
          </a:xfrm>
        </p:spPr>
        <p:txBody>
          <a:bodyPr>
            <a:normAutofit/>
          </a:bodyPr>
          <a:lstStyle/>
          <a:p>
            <a:r>
              <a:rPr lang="es-AR" dirty="0"/>
              <a:t>Contexto de la propuesta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4543A62-A2AB-454A-878E-D3D9190D5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Resultado de imagen para Ana MarÃ­a borzone">
            <a:extLst>
              <a:ext uri="{FF2B5EF4-FFF2-40B4-BE49-F238E27FC236}">
                <a16:creationId xmlns="" xmlns:a16="http://schemas.microsoft.com/office/drawing/2014/main" id="{5B1BCD9B-4FA9-4E06-BA46-CA97DAD68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 bwMode="auto">
          <a:xfrm>
            <a:off x="5957965" y="1674055"/>
            <a:ext cx="5584810" cy="4218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="" xmlns:a16="http://schemas.microsoft.com/office/drawing/2014/main" id="{50553464-41F1-4160-9D02-7C5EC7013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="" xmlns:a16="http://schemas.microsoft.com/office/drawing/2014/main" id="{475963FD-DE75-4FBD-A2C2-F6CBC5327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36862"/>
              </p:ext>
            </p:extLst>
          </p:nvPr>
        </p:nvGraphicFramePr>
        <p:xfrm>
          <a:off x="649224" y="1378039"/>
          <a:ext cx="4659515" cy="468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9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01725E-6E67-47F2-9451-389D5AC6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AR" b="1" dirty="0"/>
              <a:t>Programa “Queremos aprender”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36DCE7-93BD-46AF-9331-F1B91486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166" y="5526954"/>
            <a:ext cx="8915400" cy="993913"/>
          </a:xfrm>
        </p:spPr>
        <p:txBody>
          <a:bodyPr/>
          <a:lstStyle/>
          <a:p>
            <a:pPr defTabSz="914400">
              <a:buClrTx/>
              <a:buNone/>
              <a:defRPr/>
            </a:pPr>
            <a:r>
              <a:rPr lang="es-AR" b="1">
                <a:solidFill>
                  <a:prstClr val="black"/>
                </a:solidFill>
              </a:rPr>
              <a:t>Programa para el  desarrollo socio-emocional, lingüístico, y cognitivo infantil</a:t>
            </a:r>
            <a:endParaRPr lang="es-AR" sz="1200">
              <a:solidFill>
                <a:prstClr val="black"/>
              </a:solidFill>
            </a:endParaRPr>
          </a:p>
          <a:p>
            <a:pPr algn="r" defTabSz="914400">
              <a:buClrTx/>
              <a:buNone/>
              <a:defRPr/>
            </a:pPr>
            <a:r>
              <a:rPr lang="es-AR" sz="1200" b="1">
                <a:solidFill>
                  <a:prstClr val="black"/>
                </a:solidFill>
              </a:rPr>
              <a:t>Dra. Ana María Borzone</a:t>
            </a:r>
            <a:endParaRPr lang="es-AR" sz="1200" b="1" dirty="0">
              <a:solidFill>
                <a:prstClr val="black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D6ABFA7-8F26-478F-A4E3-67BBE0E4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66" y="1552293"/>
            <a:ext cx="2827247" cy="3673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A0E2E66-71BD-4CE3-A133-5E6D2449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38" y="1552293"/>
            <a:ext cx="2540404" cy="36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0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4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1" name="Rectangle 160">
            <a:extLst>
              <a:ext uri="{FF2B5EF4-FFF2-40B4-BE49-F238E27FC236}">
                <a16:creationId xmlns="" xmlns:a16="http://schemas.microsoft.com/office/drawing/2014/main" id="{6065F8A9-9499-4A44-BDAD-F706130FD8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3" name="Rectangle 162">
            <a:extLst>
              <a:ext uri="{FF2B5EF4-FFF2-40B4-BE49-F238E27FC236}">
                <a16:creationId xmlns="" xmlns:a16="http://schemas.microsoft.com/office/drawing/2014/main" id="{38132C2D-AFE4-478D-A86B-81059C205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205BFD52-DD96-4666-8D77-C636870FD0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374" y="1923280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</a:rPr>
              <a:t>Desarrollo</a:t>
            </a:r>
            <a:r>
              <a:rPr lang="en-US" sz="3000" b="1" dirty="0">
                <a:solidFill>
                  <a:schemeClr val="bg1"/>
                </a:solidFill>
              </a:rPr>
              <a:t> integral para </a:t>
            </a:r>
            <a:r>
              <a:rPr lang="en-US" sz="3000" b="1" dirty="0" err="1">
                <a:solidFill>
                  <a:schemeClr val="bg1"/>
                </a:solidFill>
              </a:rPr>
              <a:t>potenciar</a:t>
            </a:r>
            <a:r>
              <a:rPr lang="en-US" sz="3000" b="1" dirty="0">
                <a:solidFill>
                  <a:schemeClr val="bg1"/>
                </a:solidFill>
              </a:rPr>
              <a:t> el </a:t>
            </a:r>
            <a:r>
              <a:rPr lang="en-US" sz="3000" b="1" dirty="0" err="1">
                <a:solidFill>
                  <a:schemeClr val="bg1"/>
                </a:solidFill>
              </a:rPr>
              <a:t>aprendizaje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="" xmlns:a16="http://schemas.microsoft.com/office/drawing/2014/main" id="{1941746C-2C12-4564-8342-A3055D83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Marcador de texto 3">
            <a:extLst>
              <a:ext uri="{FF2B5EF4-FFF2-40B4-BE49-F238E27FC236}">
                <a16:creationId xmlns="" xmlns:a16="http://schemas.microsoft.com/office/drawing/2014/main" id="{501402AC-91FE-49B3-8996-BF2C4EDB3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148093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7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7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4" name="Rectangle 103">
            <a:extLst>
              <a:ext uri="{FF2B5EF4-FFF2-40B4-BE49-F238E27FC236}">
                <a16:creationId xmlns="" xmlns:a16="http://schemas.microsoft.com/office/drawing/2014/main" id="{BF7E8610-2DF7-4AF0-B876-0F3B7882A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C1C8C023-62A6-4DA0-8DF4-3F4EA9409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Dimensión físico-motora</a:t>
            </a:r>
          </a:p>
        </p:txBody>
      </p:sp>
      <p:sp>
        <p:nvSpPr>
          <p:cNvPr id="108" name="Freeform 11">
            <a:extLst>
              <a:ext uri="{FF2B5EF4-FFF2-40B4-BE49-F238E27FC236}">
                <a16:creationId xmlns="" xmlns:a16="http://schemas.microsoft.com/office/drawing/2014/main" id="{26B9FE07-322E-43FB-8707-C9826BD90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7" name="Marcador de texto 3">
            <a:extLst>
              <a:ext uri="{FF2B5EF4-FFF2-40B4-BE49-F238E27FC236}">
                <a16:creationId xmlns="" xmlns:a16="http://schemas.microsoft.com/office/drawing/2014/main" id="{566C9A49-90A1-4080-9A2D-F103F90CC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98103"/>
              </p:ext>
            </p:extLst>
          </p:nvPr>
        </p:nvGraphicFramePr>
        <p:xfrm>
          <a:off x="820337" y="1735581"/>
          <a:ext cx="11203764" cy="513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3CFBA6-CE65-403A-9402-96B75FC89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59AF335C-09EE-4959-A2C9-B32F3C6C1D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4CCE8C7-E8BB-47EB-BBC7-5E8948F8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2665878D-6479-49F4-BD1C-D1BE63CABA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C6400AEB-4991-4E07-8599-C36A9E354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0C2AEB7A-70D9-4DE7-B97A-0325DBC9F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FC03DDD2-9CC7-40B7-A632-50BF3E3F6A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7F0B3262-F0EC-44D3-AA37-9552D248C7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1839BD80-9BF2-49B4-BB03-B5AAB359B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BDC00C45-9216-4702-A31A-391B1D89C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5FB0F70F-34B9-4938-B487-312A0BF0E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791D1EE1-5A08-47A7-8D44-0940DEF5B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E04F3404-E41A-43F9-AC45-52EB0874B4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BC7BDB-967A-4559-AA14-041BCB872D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A39F46EA-3E4A-46CA-BCB8-CA695ED3F4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491A4A32-7F8C-4CA7-9281-9761F03571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46B02D76-3CD9-4DF5-A3AD-793E7204E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E579A2FB-E98B-4144-9D52-3A72BD8D1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65E500DD-EB71-44B5-A2FA-88E99643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04D6AAD6-45AE-454A-9206-8B90E8A26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="" xmlns:a16="http://schemas.microsoft.com/office/drawing/2014/main" id="{F7399B13-8510-45F6-98C4-0F14C0B37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CA595445-6A38-4465-9A5D-9705388D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21D40BAF-4AE0-46F4-BD65-057F0DC66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B17F2D73-16DF-4138-B72D-E5B204717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DB8ABBC2-6C0C-4F6E-97EB-55B3B7B2F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7A49885E-6B05-41B6-B47F-9D24456FE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DADA868-08FE-425A-AEF9-B622F9373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4AE17B7F-6C2F-42A9-946F-8FF49617D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27" y="3101093"/>
            <a:ext cx="2658318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Dimensión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socioemocional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5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Marcador de texto 3">
            <a:extLst>
              <a:ext uri="{FF2B5EF4-FFF2-40B4-BE49-F238E27FC236}">
                <a16:creationId xmlns="" xmlns:a16="http://schemas.microsoft.com/office/drawing/2014/main" id="{C688C5B7-1D62-49E1-8D7D-68C157349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379939"/>
              </p:ext>
            </p:extLst>
          </p:nvPr>
        </p:nvGraphicFramePr>
        <p:xfrm>
          <a:off x="4378136" y="-53007"/>
          <a:ext cx="7919161" cy="685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6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1726</Words>
  <Application>Microsoft Office PowerPoint</Application>
  <PresentationFormat>Panorámica</PresentationFormat>
  <Paragraphs>174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Century Gothic (Cuerpo)</vt:lpstr>
      <vt:lpstr>Wingdings</vt:lpstr>
      <vt:lpstr>Wingdings 3</vt:lpstr>
      <vt:lpstr>Espiral</vt:lpstr>
      <vt:lpstr>ALFABETIZACIÓN</vt:lpstr>
      <vt:lpstr>¿Qué es la alfabetización?</vt:lpstr>
      <vt:lpstr>¿Qué es alfabetizar?</vt:lpstr>
      <vt:lpstr>¿Cómo se logra?</vt:lpstr>
      <vt:lpstr>Contexto de la propuesta</vt:lpstr>
      <vt:lpstr>Programa “Queremos aprender”</vt:lpstr>
      <vt:lpstr>Desarrollo integral para potenciar el aprendizaje</vt:lpstr>
      <vt:lpstr>Dimensión físico-motora</vt:lpstr>
      <vt:lpstr>Dimensión socioemocional</vt:lpstr>
      <vt:lpstr>Dimensión lingüística</vt:lpstr>
      <vt:lpstr>Precursores o prerrequisitos de alfabetización</vt:lpstr>
      <vt:lpstr>Dimensión social o contexto cultural</vt:lpstr>
      <vt:lpstr>Propuesta didáctica de Klofky</vt:lpstr>
      <vt:lpstr>Presentación de PowerPoint</vt:lpstr>
      <vt:lpstr>Diario mural</vt:lpstr>
      <vt:lpstr>Presentación de PowerPoint</vt:lpstr>
      <vt:lpstr>Presentación de PowerPoint</vt:lpstr>
      <vt:lpstr>Lo contamos otra vez</vt:lpstr>
      <vt:lpstr>Presentación de PowerPoint</vt:lpstr>
      <vt:lpstr>A cantar, recitar o adivinar</vt:lpstr>
      <vt:lpstr>Sonidos y letras marchando</vt:lpstr>
      <vt:lpstr>Leemos en eco</vt:lpstr>
      <vt:lpstr>Presentación de PowerPoint</vt:lpstr>
      <vt:lpstr>Historias para contar</vt:lpstr>
      <vt:lpstr>Presentación de PowerPoint</vt:lpstr>
      <vt:lpstr>¿Qué aprendimos?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ALFABETIZACIÓN</dc:title>
  <dc:creator>Celia Chaab</dc:creator>
  <cp:lastModifiedBy>Celia Chaab</cp:lastModifiedBy>
  <cp:revision>24</cp:revision>
  <dcterms:created xsi:type="dcterms:W3CDTF">2018-07-27T15:35:13Z</dcterms:created>
  <dcterms:modified xsi:type="dcterms:W3CDTF">2018-08-02T15:15:29Z</dcterms:modified>
</cp:coreProperties>
</file>