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749" r:id="rId1"/>
  </p:sldMasterIdLst>
  <p:notesMasterIdLst>
    <p:notesMasterId r:id="rId16"/>
  </p:notesMasterIdLst>
  <p:sldIdLst>
    <p:sldId id="256" r:id="rId2"/>
    <p:sldId id="257" r:id="rId3"/>
    <p:sldId id="258" r:id="rId4"/>
    <p:sldId id="261" r:id="rId5"/>
    <p:sldId id="263" r:id="rId6"/>
    <p:sldId id="262" r:id="rId7"/>
    <p:sldId id="264" r:id="rId8"/>
    <p:sldId id="277" r:id="rId9"/>
    <p:sldId id="286" r:id="rId10"/>
    <p:sldId id="285" r:id="rId11"/>
    <p:sldId id="267" r:id="rId12"/>
    <p:sldId id="287" r:id="rId13"/>
    <p:sldId id="288" r:id="rId14"/>
    <p:sldId id="266" r:id="rId15"/>
  </p:sldIdLst>
  <p:sldSz cx="9144000" cy="5143500" type="screen16x9"/>
  <p:notesSz cx="6858000" cy="9144000"/>
  <p:embeddedFontLst>
    <p:embeddedFont>
      <p:font typeface="Bangers" panose="020B0604020202020204" charset="0"/>
      <p:regular r:id="rId17"/>
    </p:embeddedFont>
    <p:embeddedFont>
      <p:font typeface="Corbel" panose="020B0503020204020204" pitchFamily="34" charset="0"/>
      <p:regular r:id="rId18"/>
      <p:bold r:id="rId19"/>
      <p:italic r:id="rId20"/>
      <p:boldItalic r:id="rId2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5EA1F09-A801-47E4-BB32-891A3F142228}">
  <a:tblStyle styleId="{45EA1F09-A801-47E4-BB32-891A3F142228}"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8" d="100"/>
          <a:sy n="138" d="100"/>
        </p:scale>
        <p:origin x="756" y="12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29173674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70755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75330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835961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3279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53149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5038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2530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9867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1241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6796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35ed75ccf_0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35ed75ccf_0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0043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35ed75ccf_0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35ed75ccf_0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6477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angle 6"/>
          <p:cNvSpPr>
            <a:spLocks noChangeAspect="1"/>
          </p:cNvSpPr>
          <p:nvPr/>
        </p:nvSpPr>
        <p:spPr>
          <a:xfrm>
            <a:off x="173355" y="182881"/>
            <a:ext cx="8793480" cy="4783454"/>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661782"/>
            <a:ext cx="7475220" cy="2194560"/>
          </a:xfrm>
        </p:spPr>
        <p:txBody>
          <a:bodyPr anchor="b">
            <a:normAutofit/>
          </a:bodyPr>
          <a:lstStyle>
            <a:lvl1pPr algn="ctr">
              <a:lnSpc>
                <a:spcPct val="85000"/>
              </a:lnSpc>
              <a:defRPr sz="5400" b="1" cap="all" baseline="0">
                <a:solidFill>
                  <a:srgbClr val="FFFFFF"/>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282148" y="2902226"/>
            <a:ext cx="6575895" cy="1041124"/>
          </a:xfrm>
        </p:spPr>
        <p:txBody>
          <a:bodyPr>
            <a:normAutofit/>
          </a:bodyPr>
          <a:lstStyle>
            <a:lvl1pPr marL="0" indent="0" algn="ctr">
              <a:buNone/>
              <a:defRPr sz="1650">
                <a:solidFill>
                  <a:srgbClr val="FFFFFF"/>
                </a:solidFill>
              </a:defRPr>
            </a:lvl1pPr>
            <a:lvl2pPr marL="342900" indent="0" algn="ctr">
              <a:buNone/>
              <a:defRPr sz="1650"/>
            </a:lvl2pPr>
            <a:lvl3pPr marL="685800" indent="0" algn="ctr">
              <a:buNone/>
              <a:defRPr sz="165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48A87A34-81AB-432B-8DAE-1953F412C126}" type="datetimeFigureOut">
              <a:rPr lang="en-US" smtClean="0"/>
              <a:pPr/>
              <a:t>2/4/2019</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marL="0" lvl="0" indent="0" algn="r" rtl="0">
              <a:spcBef>
                <a:spcPts val="0"/>
              </a:spcBef>
              <a:spcAft>
                <a:spcPts val="0"/>
              </a:spcAft>
              <a:buNone/>
            </a:pPr>
            <a:fld id="{00000000-1234-1234-1234-123412341234}" type="slidenum">
              <a:rPr lang="es-AR" smtClean="0"/>
              <a:t>‹Nº›</a:t>
            </a:fld>
            <a:endParaRPr lang="es-AR"/>
          </a:p>
        </p:txBody>
      </p:sp>
      <p:cxnSp>
        <p:nvCxnSpPr>
          <p:cNvPr id="8" name="Straight Connector 7"/>
          <p:cNvCxnSpPr/>
          <p:nvPr/>
        </p:nvCxnSpPr>
        <p:spPr>
          <a:xfrm>
            <a:off x="1483995" y="280035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9112895"/>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AR" smtClean="0"/>
              <a:t>‹Nº›</a:t>
            </a:fld>
            <a:endParaRPr lang="es-AR"/>
          </a:p>
        </p:txBody>
      </p:sp>
    </p:spTree>
    <p:extLst>
      <p:ext uri="{BB962C8B-B14F-4D97-AF65-F5344CB8AC3E}">
        <p14:creationId xmlns:p14="http://schemas.microsoft.com/office/powerpoint/2010/main" val="279912333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71500"/>
            <a:ext cx="1743075" cy="405765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57250" y="571500"/>
            <a:ext cx="5572125" cy="4057650"/>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AR" smtClean="0"/>
              <a:t>‹Nº›</a:t>
            </a:fld>
            <a:endParaRPr lang="es-AR"/>
          </a:p>
        </p:txBody>
      </p:sp>
    </p:spTree>
    <p:extLst>
      <p:ext uri="{BB962C8B-B14F-4D97-AF65-F5344CB8AC3E}">
        <p14:creationId xmlns:p14="http://schemas.microsoft.com/office/powerpoint/2010/main" val="1542065098"/>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3" name="Google Shape;13;p2"/>
          <p:cNvSpPr txBox="1">
            <a:spLocks noGrp="1"/>
          </p:cNvSpPr>
          <p:nvPr>
            <p:ph type="ctrTitle"/>
          </p:nvPr>
        </p:nvSpPr>
        <p:spPr>
          <a:xfrm>
            <a:off x="2572125" y="2068625"/>
            <a:ext cx="4271700" cy="1159800"/>
          </a:xfrm>
          <a:prstGeom prst="rect">
            <a:avLst/>
          </a:prstGeom>
        </p:spPr>
        <p:txBody>
          <a:bodyPr spcFirstLastPara="1" wrap="square" lIns="91425" tIns="91425" rIns="91425" bIns="91425" anchor="ctr" anchorCtr="0"/>
          <a:lstStyle>
            <a:lvl1pPr lvl="0">
              <a:spcBef>
                <a:spcPts val="0"/>
              </a:spcBef>
              <a:spcAft>
                <a:spcPts val="0"/>
              </a:spcAft>
              <a:buSzPts val="6400"/>
              <a:buNone/>
              <a:defRPr sz="6400"/>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a:endParaRPr/>
          </a:p>
        </p:txBody>
      </p:sp>
    </p:spTree>
    <p:extLst>
      <p:ext uri="{BB962C8B-B14F-4D97-AF65-F5344CB8AC3E}">
        <p14:creationId xmlns:p14="http://schemas.microsoft.com/office/powerpoint/2010/main" val="40330741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4"/>
        <p:cNvGrpSpPr/>
        <p:nvPr/>
      </p:nvGrpSpPr>
      <p:grpSpPr>
        <a:xfrm>
          <a:off x="0" y="0"/>
          <a:ext cx="0" cy="0"/>
          <a:chOff x="0" y="0"/>
          <a:chExt cx="0" cy="0"/>
        </a:xfrm>
      </p:grpSpPr>
      <p:sp>
        <p:nvSpPr>
          <p:cNvPr id="38" name="Google Shape;38;p6"/>
          <p:cNvSpPr txBox="1">
            <a:spLocks noGrp="1"/>
          </p:cNvSpPr>
          <p:nvPr>
            <p:ph type="title"/>
          </p:nvPr>
        </p:nvSpPr>
        <p:spPr>
          <a:xfrm rot="161729">
            <a:off x="976261" y="876906"/>
            <a:ext cx="7029878" cy="760139"/>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9" name="Google Shape;39;p6"/>
          <p:cNvSpPr txBox="1">
            <a:spLocks noGrp="1"/>
          </p:cNvSpPr>
          <p:nvPr>
            <p:ph type="body" idx="1"/>
          </p:nvPr>
        </p:nvSpPr>
        <p:spPr>
          <a:xfrm>
            <a:off x="1073625" y="1550125"/>
            <a:ext cx="3396300" cy="2666100"/>
          </a:xfrm>
          <a:prstGeom prst="rect">
            <a:avLst/>
          </a:prstGeom>
        </p:spPr>
        <p:txBody>
          <a:bodyPr spcFirstLastPara="1" wrap="square" lIns="91425" tIns="91425" rIns="91425" bIns="91425" anchor="t" anchorCtr="0"/>
          <a:lstStyle>
            <a:lvl1pPr marL="457200" lvl="0" indent="-368300">
              <a:spcBef>
                <a:spcPts val="600"/>
              </a:spcBef>
              <a:spcAft>
                <a:spcPts val="0"/>
              </a:spcAft>
              <a:buSzPts val="2200"/>
              <a:buChar char="×"/>
              <a:defRPr sz="22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a:p>
        </p:txBody>
      </p:sp>
      <p:sp>
        <p:nvSpPr>
          <p:cNvPr id="40" name="Google Shape;40;p6"/>
          <p:cNvSpPr txBox="1">
            <a:spLocks noGrp="1"/>
          </p:cNvSpPr>
          <p:nvPr>
            <p:ph type="body" idx="2"/>
          </p:nvPr>
        </p:nvSpPr>
        <p:spPr>
          <a:xfrm>
            <a:off x="4674251" y="1550125"/>
            <a:ext cx="3396300" cy="2666100"/>
          </a:xfrm>
          <a:prstGeom prst="rect">
            <a:avLst/>
          </a:prstGeom>
        </p:spPr>
        <p:txBody>
          <a:bodyPr spcFirstLastPara="1" wrap="square" lIns="91425" tIns="91425" rIns="91425" bIns="91425" anchor="t" anchorCtr="0"/>
          <a:lstStyle>
            <a:lvl1pPr marL="457200" lvl="0" indent="-368300">
              <a:spcBef>
                <a:spcPts val="600"/>
              </a:spcBef>
              <a:spcAft>
                <a:spcPts val="0"/>
              </a:spcAft>
              <a:buSzPts val="2200"/>
              <a:buChar char="×"/>
              <a:defRPr sz="22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a:p>
        </p:txBody>
      </p:sp>
      <p:sp>
        <p:nvSpPr>
          <p:cNvPr id="41" name="Google Shape;41;p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extLst>
      <p:ext uri="{BB962C8B-B14F-4D97-AF65-F5344CB8AC3E}">
        <p14:creationId xmlns:p14="http://schemas.microsoft.com/office/powerpoint/2010/main" val="11864940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7"/>
        <p:cNvGrpSpPr/>
        <p:nvPr/>
      </p:nvGrpSpPr>
      <p:grpSpPr>
        <a:xfrm>
          <a:off x="0" y="0"/>
          <a:ext cx="0" cy="0"/>
          <a:chOff x="0" y="0"/>
          <a:chExt cx="0" cy="0"/>
        </a:xfrm>
      </p:grpSpPr>
      <p:sp>
        <p:nvSpPr>
          <p:cNvPr id="31" name="Google Shape;31;p5"/>
          <p:cNvSpPr txBox="1">
            <a:spLocks noGrp="1"/>
          </p:cNvSpPr>
          <p:nvPr>
            <p:ph type="title"/>
          </p:nvPr>
        </p:nvSpPr>
        <p:spPr>
          <a:xfrm rot="161729">
            <a:off x="976261" y="876906"/>
            <a:ext cx="7029878" cy="760139"/>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2" name="Google Shape;32;p5"/>
          <p:cNvSpPr txBox="1">
            <a:spLocks noGrp="1"/>
          </p:cNvSpPr>
          <p:nvPr>
            <p:ph type="body" idx="1"/>
          </p:nvPr>
        </p:nvSpPr>
        <p:spPr>
          <a:xfrm>
            <a:off x="1052050" y="1545942"/>
            <a:ext cx="7710900" cy="3303600"/>
          </a:xfrm>
          <a:prstGeom prst="rect">
            <a:avLst/>
          </a:prstGeom>
        </p:spPr>
        <p:txBody>
          <a:bodyPr spcFirstLastPara="1" wrap="square" lIns="91425" tIns="91425" rIns="91425" bIns="91425" anchor="t" anchorCtr="0"/>
          <a:lstStyle>
            <a:lvl1pPr marL="457200" lvl="0" indent="-419100">
              <a:spcBef>
                <a:spcPts val="600"/>
              </a:spcBef>
              <a:spcAft>
                <a:spcPts val="0"/>
              </a:spcAft>
              <a:buSzPts val="30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33" name="Google Shape;33;p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extLst>
      <p:ext uri="{BB962C8B-B14F-4D97-AF65-F5344CB8AC3E}">
        <p14:creationId xmlns:p14="http://schemas.microsoft.com/office/powerpoint/2010/main" val="28425232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42"/>
        <p:cNvGrpSpPr/>
        <p:nvPr/>
      </p:nvGrpSpPr>
      <p:grpSpPr>
        <a:xfrm>
          <a:off x="0" y="0"/>
          <a:ext cx="0" cy="0"/>
          <a:chOff x="0" y="0"/>
          <a:chExt cx="0" cy="0"/>
        </a:xfrm>
      </p:grpSpPr>
      <p:sp>
        <p:nvSpPr>
          <p:cNvPr id="46" name="Google Shape;46;p7"/>
          <p:cNvSpPr txBox="1">
            <a:spLocks noGrp="1"/>
          </p:cNvSpPr>
          <p:nvPr>
            <p:ph type="title"/>
          </p:nvPr>
        </p:nvSpPr>
        <p:spPr>
          <a:xfrm rot="161729">
            <a:off x="976261" y="876906"/>
            <a:ext cx="7029878" cy="760139"/>
          </a:xfrm>
          <a:prstGeom prst="rect">
            <a:avLst/>
          </a:prstGeom>
        </p:spPr>
        <p:txBody>
          <a:bodyPr spcFirstLastPara="1" wrap="square" lIns="91425" tIns="91425" rIns="91425" bIns="91425" anchor="b" anchorCtr="0"/>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7" name="Google Shape;47;p7"/>
          <p:cNvSpPr txBox="1">
            <a:spLocks noGrp="1"/>
          </p:cNvSpPr>
          <p:nvPr>
            <p:ph type="body" idx="1"/>
          </p:nvPr>
        </p:nvSpPr>
        <p:spPr>
          <a:xfrm>
            <a:off x="902950" y="1556175"/>
            <a:ext cx="2295300" cy="28227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48" name="Google Shape;48;p7"/>
          <p:cNvSpPr txBox="1">
            <a:spLocks noGrp="1"/>
          </p:cNvSpPr>
          <p:nvPr>
            <p:ph type="body" idx="2"/>
          </p:nvPr>
        </p:nvSpPr>
        <p:spPr>
          <a:xfrm>
            <a:off x="3315993" y="1556175"/>
            <a:ext cx="2295300" cy="28227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49" name="Google Shape;49;p7"/>
          <p:cNvSpPr txBox="1">
            <a:spLocks noGrp="1"/>
          </p:cNvSpPr>
          <p:nvPr>
            <p:ph type="body" idx="3"/>
          </p:nvPr>
        </p:nvSpPr>
        <p:spPr>
          <a:xfrm>
            <a:off x="5729035" y="1556175"/>
            <a:ext cx="2295300" cy="28227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50" name="Google Shape;50;p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extLst>
      <p:ext uri="{BB962C8B-B14F-4D97-AF65-F5344CB8AC3E}">
        <p14:creationId xmlns:p14="http://schemas.microsoft.com/office/powerpoint/2010/main" val="29932691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1"/>
        <p:cNvGrpSpPr/>
        <p:nvPr/>
      </p:nvGrpSpPr>
      <p:grpSpPr>
        <a:xfrm>
          <a:off x="0" y="0"/>
          <a:ext cx="0" cy="0"/>
          <a:chOff x="0" y="0"/>
          <a:chExt cx="0" cy="0"/>
        </a:xfrm>
      </p:grpSpPr>
      <p:sp>
        <p:nvSpPr>
          <p:cNvPr id="25" name="Google Shape;25;p4"/>
          <p:cNvSpPr txBox="1">
            <a:spLocks noGrp="1"/>
          </p:cNvSpPr>
          <p:nvPr>
            <p:ph type="body" idx="1"/>
          </p:nvPr>
        </p:nvSpPr>
        <p:spPr>
          <a:xfrm>
            <a:off x="2905800" y="2161800"/>
            <a:ext cx="3332400" cy="819900"/>
          </a:xfrm>
          <a:prstGeom prst="rect">
            <a:avLst/>
          </a:prstGeom>
        </p:spPr>
        <p:txBody>
          <a:bodyPr spcFirstLastPara="1" wrap="square" lIns="91425" tIns="91425" rIns="91425" bIns="91425" anchor="ctr" anchorCtr="0"/>
          <a:lstStyle>
            <a:lvl1pPr marL="457200" lvl="0" indent="-381000" algn="ctr" rtl="0">
              <a:spcBef>
                <a:spcPts val="600"/>
              </a:spcBef>
              <a:spcAft>
                <a:spcPts val="0"/>
              </a:spcAft>
              <a:buClr>
                <a:srgbClr val="000000"/>
              </a:buClr>
              <a:buSzPts val="2400"/>
              <a:buFont typeface="Bangers"/>
              <a:buChar char="×"/>
              <a:defRPr sz="2400">
                <a:solidFill>
                  <a:srgbClr val="000000"/>
                </a:solidFill>
                <a:latin typeface="Bangers"/>
                <a:ea typeface="Bangers"/>
                <a:cs typeface="Bangers"/>
                <a:sym typeface="Bangers"/>
              </a:defRPr>
            </a:lvl1pPr>
            <a:lvl2pPr marL="914400" lvl="1" indent="-381000" algn="ctr" rtl="0">
              <a:spcBef>
                <a:spcPts val="0"/>
              </a:spcBef>
              <a:spcAft>
                <a:spcPts val="0"/>
              </a:spcAft>
              <a:buClr>
                <a:srgbClr val="000000"/>
              </a:buClr>
              <a:buSzPts val="2400"/>
              <a:buFont typeface="Bangers"/>
              <a:buChar char="×"/>
              <a:defRPr>
                <a:solidFill>
                  <a:srgbClr val="000000"/>
                </a:solidFill>
                <a:latin typeface="Bangers"/>
                <a:ea typeface="Bangers"/>
                <a:cs typeface="Bangers"/>
                <a:sym typeface="Bangers"/>
              </a:defRPr>
            </a:lvl2pPr>
            <a:lvl3pPr marL="1371600" lvl="2" indent="-381000" algn="ctr" rtl="0">
              <a:spcBef>
                <a:spcPts val="0"/>
              </a:spcBef>
              <a:spcAft>
                <a:spcPts val="0"/>
              </a:spcAft>
              <a:buClr>
                <a:srgbClr val="000000"/>
              </a:buClr>
              <a:buSzPts val="2400"/>
              <a:buFont typeface="Bangers"/>
              <a:buChar char="×"/>
              <a:defRPr>
                <a:solidFill>
                  <a:srgbClr val="000000"/>
                </a:solidFill>
                <a:latin typeface="Bangers"/>
                <a:ea typeface="Bangers"/>
                <a:cs typeface="Bangers"/>
                <a:sym typeface="Bangers"/>
              </a:defRPr>
            </a:lvl3pPr>
            <a:lvl4pPr marL="1828800" lvl="3" indent="-381000" algn="ctr" rtl="0">
              <a:spcBef>
                <a:spcPts val="0"/>
              </a:spcBef>
              <a:spcAft>
                <a:spcPts val="0"/>
              </a:spcAft>
              <a:buClr>
                <a:srgbClr val="000000"/>
              </a:buClr>
              <a:buSzPts val="2400"/>
              <a:buFont typeface="Bangers"/>
              <a:buChar char="×"/>
              <a:defRPr sz="2400">
                <a:solidFill>
                  <a:srgbClr val="000000"/>
                </a:solidFill>
                <a:latin typeface="Bangers"/>
                <a:ea typeface="Bangers"/>
                <a:cs typeface="Bangers"/>
                <a:sym typeface="Bangers"/>
              </a:defRPr>
            </a:lvl4pPr>
            <a:lvl5pPr marL="2286000" lvl="4" indent="-381000" algn="ctr" rtl="0">
              <a:spcBef>
                <a:spcPts val="0"/>
              </a:spcBef>
              <a:spcAft>
                <a:spcPts val="0"/>
              </a:spcAft>
              <a:buClr>
                <a:srgbClr val="000000"/>
              </a:buClr>
              <a:buSzPts val="2400"/>
              <a:buFont typeface="Bangers"/>
              <a:buChar char="×"/>
              <a:defRPr sz="2400">
                <a:solidFill>
                  <a:srgbClr val="000000"/>
                </a:solidFill>
                <a:latin typeface="Bangers"/>
                <a:ea typeface="Bangers"/>
                <a:cs typeface="Bangers"/>
                <a:sym typeface="Bangers"/>
              </a:defRPr>
            </a:lvl5pPr>
            <a:lvl6pPr marL="2743200" lvl="5" indent="-381000" algn="ctr" rtl="0">
              <a:spcBef>
                <a:spcPts val="0"/>
              </a:spcBef>
              <a:spcAft>
                <a:spcPts val="0"/>
              </a:spcAft>
              <a:buClr>
                <a:srgbClr val="000000"/>
              </a:buClr>
              <a:buSzPts val="2400"/>
              <a:buFont typeface="Bangers"/>
              <a:buChar char="×"/>
              <a:defRPr sz="2400">
                <a:solidFill>
                  <a:srgbClr val="000000"/>
                </a:solidFill>
                <a:latin typeface="Bangers"/>
                <a:ea typeface="Bangers"/>
                <a:cs typeface="Bangers"/>
                <a:sym typeface="Bangers"/>
              </a:defRPr>
            </a:lvl6pPr>
            <a:lvl7pPr marL="3200400" lvl="6" indent="-381000" algn="ctr" rtl="0">
              <a:spcBef>
                <a:spcPts val="0"/>
              </a:spcBef>
              <a:spcAft>
                <a:spcPts val="0"/>
              </a:spcAft>
              <a:buClr>
                <a:srgbClr val="000000"/>
              </a:buClr>
              <a:buSzPts val="2400"/>
              <a:buFont typeface="Bangers"/>
              <a:buChar char="×"/>
              <a:defRPr sz="2400">
                <a:solidFill>
                  <a:srgbClr val="000000"/>
                </a:solidFill>
                <a:latin typeface="Bangers"/>
                <a:ea typeface="Bangers"/>
                <a:cs typeface="Bangers"/>
                <a:sym typeface="Bangers"/>
              </a:defRPr>
            </a:lvl7pPr>
            <a:lvl8pPr marL="3657600" lvl="7" indent="-381000" algn="ctr" rtl="0">
              <a:spcBef>
                <a:spcPts val="0"/>
              </a:spcBef>
              <a:spcAft>
                <a:spcPts val="0"/>
              </a:spcAft>
              <a:buClr>
                <a:srgbClr val="000000"/>
              </a:buClr>
              <a:buSzPts val="2400"/>
              <a:buFont typeface="Bangers"/>
              <a:buChar char="×"/>
              <a:defRPr sz="2400">
                <a:solidFill>
                  <a:srgbClr val="000000"/>
                </a:solidFill>
                <a:latin typeface="Bangers"/>
                <a:ea typeface="Bangers"/>
                <a:cs typeface="Bangers"/>
                <a:sym typeface="Bangers"/>
              </a:defRPr>
            </a:lvl8pPr>
            <a:lvl9pPr marL="4114800" lvl="8" indent="-381000" algn="ctr">
              <a:spcBef>
                <a:spcPts val="0"/>
              </a:spcBef>
              <a:spcAft>
                <a:spcPts val="0"/>
              </a:spcAft>
              <a:buClr>
                <a:srgbClr val="000000"/>
              </a:buClr>
              <a:buSzPts val="2400"/>
              <a:buFont typeface="Bangers"/>
              <a:buChar char="×"/>
              <a:defRPr sz="2400">
                <a:solidFill>
                  <a:srgbClr val="000000"/>
                </a:solidFill>
                <a:latin typeface="Bangers"/>
                <a:ea typeface="Bangers"/>
                <a:cs typeface="Bangers"/>
                <a:sym typeface="Bangers"/>
              </a:defRPr>
            </a:lvl9pPr>
          </a:lstStyle>
          <a:p>
            <a:endParaRPr/>
          </a:p>
        </p:txBody>
      </p:sp>
      <p:sp>
        <p:nvSpPr>
          <p:cNvPr id="26" name="Google Shape;26;p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atin typeface="Bangers"/>
                <a:ea typeface="Bangers"/>
                <a:cs typeface="Bangers"/>
                <a:sym typeface="Bangers"/>
              </a:defRPr>
            </a:lvl1pPr>
            <a:lvl2pPr lvl="1">
              <a:buNone/>
              <a:defRPr>
                <a:latin typeface="Bangers"/>
                <a:ea typeface="Bangers"/>
                <a:cs typeface="Bangers"/>
                <a:sym typeface="Bangers"/>
              </a:defRPr>
            </a:lvl2pPr>
            <a:lvl3pPr lvl="2">
              <a:buNone/>
              <a:defRPr>
                <a:latin typeface="Bangers"/>
                <a:ea typeface="Bangers"/>
                <a:cs typeface="Bangers"/>
                <a:sym typeface="Bangers"/>
              </a:defRPr>
            </a:lvl3pPr>
            <a:lvl4pPr lvl="3">
              <a:buNone/>
              <a:defRPr>
                <a:latin typeface="Bangers"/>
                <a:ea typeface="Bangers"/>
                <a:cs typeface="Bangers"/>
                <a:sym typeface="Bangers"/>
              </a:defRPr>
            </a:lvl4pPr>
            <a:lvl5pPr lvl="4">
              <a:buNone/>
              <a:defRPr>
                <a:latin typeface="Bangers"/>
                <a:ea typeface="Bangers"/>
                <a:cs typeface="Bangers"/>
                <a:sym typeface="Bangers"/>
              </a:defRPr>
            </a:lvl5pPr>
            <a:lvl6pPr lvl="5">
              <a:buNone/>
              <a:defRPr>
                <a:latin typeface="Bangers"/>
                <a:ea typeface="Bangers"/>
                <a:cs typeface="Bangers"/>
                <a:sym typeface="Bangers"/>
              </a:defRPr>
            </a:lvl6pPr>
            <a:lvl7pPr lvl="6">
              <a:buNone/>
              <a:defRPr>
                <a:latin typeface="Bangers"/>
                <a:ea typeface="Bangers"/>
                <a:cs typeface="Bangers"/>
                <a:sym typeface="Bangers"/>
              </a:defRPr>
            </a:lvl7pPr>
            <a:lvl8pPr lvl="7">
              <a:buNone/>
              <a:defRPr>
                <a:latin typeface="Bangers"/>
                <a:ea typeface="Bangers"/>
                <a:cs typeface="Bangers"/>
                <a:sym typeface="Bangers"/>
              </a:defRPr>
            </a:lvl8pPr>
            <a:lvl9pPr lvl="8">
              <a:buNone/>
              <a:defRPr>
                <a:latin typeface="Bangers"/>
                <a:ea typeface="Bangers"/>
                <a:cs typeface="Bangers"/>
                <a:sym typeface="Bangers"/>
              </a:defRPr>
            </a:lvl9pPr>
          </a:lstStyle>
          <a:p>
            <a:pPr marL="0" lvl="0" indent="0" algn="r" rtl="0">
              <a:spcBef>
                <a:spcPts val="0"/>
              </a:spcBef>
              <a:spcAft>
                <a:spcPts val="0"/>
              </a:spcAft>
              <a:buNone/>
            </a:pPr>
            <a:fld id="{00000000-1234-1234-1234-123412341234}" type="slidenum">
              <a:rPr lang="en"/>
              <a:t>‹Nº›</a:t>
            </a:fld>
            <a:endParaRPr/>
          </a:p>
        </p:txBody>
      </p:sp>
    </p:spTree>
    <p:extLst>
      <p:ext uri="{BB962C8B-B14F-4D97-AF65-F5344CB8AC3E}">
        <p14:creationId xmlns:p14="http://schemas.microsoft.com/office/powerpoint/2010/main" val="4275571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AR" smtClean="0"/>
              <a:t>‹Nº›</a:t>
            </a:fld>
            <a:endParaRPr lang="es-AR"/>
          </a:p>
        </p:txBody>
      </p:sp>
    </p:spTree>
    <p:extLst>
      <p:ext uri="{BB962C8B-B14F-4D97-AF65-F5344CB8AC3E}">
        <p14:creationId xmlns:p14="http://schemas.microsoft.com/office/powerpoint/2010/main" val="3317494434"/>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29818" y="880181"/>
            <a:ext cx="7475220" cy="2194560"/>
          </a:xfrm>
        </p:spPr>
        <p:txBody>
          <a:bodyPr anchor="b">
            <a:noAutofit/>
          </a:bodyPr>
          <a:lstStyle>
            <a:lvl1pPr algn="ctr">
              <a:lnSpc>
                <a:spcPct val="85000"/>
              </a:lnSpc>
              <a:defRPr sz="5400" b="0" cap="all" baseline="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82446" y="3115890"/>
            <a:ext cx="6576822" cy="1022855"/>
          </a:xfrm>
        </p:spPr>
        <p:txBody>
          <a:bodyPr anchor="t">
            <a:normAutofit/>
          </a:bodyPr>
          <a:lstStyle>
            <a:lvl1pPr marL="0" indent="0" algn="ctr">
              <a:buNone/>
              <a:defRPr sz="165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t>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AR" smtClean="0"/>
              <a:t>‹Nº›</a:t>
            </a:fld>
            <a:endParaRPr lang="es-AR"/>
          </a:p>
        </p:txBody>
      </p:sp>
      <p:cxnSp>
        <p:nvCxnSpPr>
          <p:cNvPr id="7" name="Straight Connector 6"/>
          <p:cNvCxnSpPr/>
          <p:nvPr/>
        </p:nvCxnSpPr>
        <p:spPr>
          <a:xfrm>
            <a:off x="1485900" y="3015306"/>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5582556"/>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57250" y="1543049"/>
            <a:ext cx="3566160" cy="301752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700709" y="1543050"/>
            <a:ext cx="3566160" cy="301752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AR" smtClean="0"/>
              <a:t>‹Nº›</a:t>
            </a:fld>
            <a:endParaRPr lang="es-AR"/>
          </a:p>
        </p:txBody>
      </p:sp>
    </p:spTree>
    <p:extLst>
      <p:ext uri="{BB962C8B-B14F-4D97-AF65-F5344CB8AC3E}">
        <p14:creationId xmlns:p14="http://schemas.microsoft.com/office/powerpoint/2010/main" val="210888080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57250" y="1501133"/>
            <a:ext cx="3566160" cy="58293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Editar los estilos de texto del patrón</a:t>
            </a:r>
          </a:p>
        </p:txBody>
      </p:sp>
      <p:sp>
        <p:nvSpPr>
          <p:cNvPr id="4" name="Content Placeholder 3"/>
          <p:cNvSpPr>
            <a:spLocks noGrp="1"/>
          </p:cNvSpPr>
          <p:nvPr>
            <p:ph sz="half" idx="2"/>
          </p:nvPr>
        </p:nvSpPr>
        <p:spPr>
          <a:xfrm>
            <a:off x="857250" y="2041112"/>
            <a:ext cx="3566160" cy="25374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701880" y="1499274"/>
            <a:ext cx="3566160" cy="58293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Editar los estilos de texto del patrón</a:t>
            </a:r>
          </a:p>
        </p:txBody>
      </p:sp>
      <p:sp>
        <p:nvSpPr>
          <p:cNvPr id="6" name="Content Placeholder 5"/>
          <p:cNvSpPr>
            <a:spLocks noGrp="1"/>
          </p:cNvSpPr>
          <p:nvPr>
            <p:ph sz="quarter" idx="4"/>
          </p:nvPr>
        </p:nvSpPr>
        <p:spPr>
          <a:xfrm>
            <a:off x="4701880" y="2039492"/>
            <a:ext cx="3566160" cy="25374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AR" smtClean="0"/>
              <a:t>‹Nº›</a:t>
            </a:fld>
            <a:endParaRPr lang="es-AR"/>
          </a:p>
        </p:txBody>
      </p:sp>
    </p:spTree>
    <p:extLst>
      <p:ext uri="{BB962C8B-B14F-4D97-AF65-F5344CB8AC3E}">
        <p14:creationId xmlns:p14="http://schemas.microsoft.com/office/powerpoint/2010/main" val="4065206374"/>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AR" smtClean="0"/>
              <a:t>‹Nº›</a:t>
            </a:fld>
            <a:endParaRPr lang="es-AR"/>
          </a:p>
        </p:txBody>
      </p:sp>
    </p:spTree>
    <p:extLst>
      <p:ext uri="{BB962C8B-B14F-4D97-AF65-F5344CB8AC3E}">
        <p14:creationId xmlns:p14="http://schemas.microsoft.com/office/powerpoint/2010/main" val="3437940825"/>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2/4/2019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AR" smtClean="0"/>
              <a:t>‹Nº›</a:t>
            </a:fld>
            <a:endParaRPr lang="es-AR"/>
          </a:p>
        </p:txBody>
      </p:sp>
    </p:spTree>
    <p:extLst>
      <p:ext uri="{BB962C8B-B14F-4D97-AF65-F5344CB8AC3E}">
        <p14:creationId xmlns:p14="http://schemas.microsoft.com/office/powerpoint/2010/main" val="2650664859"/>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57250" y="822960"/>
            <a:ext cx="2948940" cy="1303020"/>
          </a:xfrm>
        </p:spPr>
        <p:txBody>
          <a:bodyPr anchor="b">
            <a:noAutofit/>
          </a:bodyPr>
          <a:lstStyle>
            <a:lvl1pPr>
              <a:lnSpc>
                <a:spcPct val="90000"/>
              </a:lnSpc>
              <a:defRPr sz="3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389119" y="822960"/>
            <a:ext cx="3909060" cy="349758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57250" y="2125980"/>
            <a:ext cx="2948940" cy="2263140"/>
          </a:xfrm>
        </p:spPr>
        <p:txBody>
          <a:bodyPr>
            <a:normAutofit/>
          </a:bodyPr>
          <a:lstStyle>
            <a:lvl1pPr marL="0" indent="0">
              <a:lnSpc>
                <a:spcPct val="100000"/>
              </a:lnSpc>
              <a:spcBef>
                <a:spcPts val="75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Editar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AR" smtClean="0"/>
              <a:t>‹Nº›</a:t>
            </a:fld>
            <a:endParaRPr lang="es-AR"/>
          </a:p>
        </p:txBody>
      </p:sp>
    </p:spTree>
    <p:extLst>
      <p:ext uri="{BB962C8B-B14F-4D97-AF65-F5344CB8AC3E}">
        <p14:creationId xmlns:p14="http://schemas.microsoft.com/office/powerpoint/2010/main" val="4165767913"/>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57250" y="822960"/>
            <a:ext cx="2948940" cy="1303020"/>
          </a:xfrm>
        </p:spPr>
        <p:txBody>
          <a:bodyPr anchor="b">
            <a:noAutofit/>
          </a:bodyPr>
          <a:lstStyle>
            <a:lvl1pPr>
              <a:lnSpc>
                <a:spcPct val="90000"/>
              </a:lnSpc>
              <a:defRPr sz="30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4059936" y="802385"/>
            <a:ext cx="4574286" cy="3600450"/>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57250" y="2125980"/>
            <a:ext cx="2948940" cy="2160270"/>
          </a:xfrm>
        </p:spPr>
        <p:txBody>
          <a:bodyPr>
            <a:normAutofit/>
          </a:bodyPr>
          <a:lstStyle>
            <a:lvl1pPr marL="0" indent="0">
              <a:lnSpc>
                <a:spcPct val="100000"/>
              </a:lnSpc>
              <a:spcBef>
                <a:spcPts val="75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Editar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AR" smtClean="0"/>
              <a:t>‹Nº›</a:t>
            </a:fld>
            <a:endParaRPr lang="es-AR"/>
          </a:p>
        </p:txBody>
      </p:sp>
    </p:spTree>
    <p:extLst>
      <p:ext uri="{BB962C8B-B14F-4D97-AF65-F5344CB8AC3E}">
        <p14:creationId xmlns:p14="http://schemas.microsoft.com/office/powerpoint/2010/main" val="41984802"/>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173355" y="182881"/>
            <a:ext cx="8793480" cy="4783454"/>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457200"/>
            <a:ext cx="7406640" cy="1017270"/>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57251" y="1543050"/>
            <a:ext cx="7404653" cy="3028950"/>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57247" y="4667871"/>
            <a:ext cx="1746806" cy="273844"/>
          </a:xfrm>
          <a:prstGeom prst="rect">
            <a:avLst/>
          </a:prstGeom>
        </p:spPr>
        <p:txBody>
          <a:bodyPr vert="horz" lIns="91440" tIns="45720" rIns="91440" bIns="45720" rtlCol="0" anchor="ctr"/>
          <a:lstStyle>
            <a:lvl1pPr algn="l">
              <a:defRPr sz="900">
                <a:solidFill>
                  <a:schemeClr val="accent1"/>
                </a:solidFill>
              </a:defRPr>
            </a:lvl1pPr>
          </a:lstStyle>
          <a:p>
            <a:fld id="{48A87A34-81AB-432B-8DAE-1953F412C126}" type="datetimeFigureOut">
              <a:rPr lang="en-US" smtClean="0"/>
              <a:pPr/>
              <a:t>2/4/2019</a:t>
            </a:fld>
            <a:endParaRPr lang="en-US" dirty="0"/>
          </a:p>
        </p:txBody>
      </p:sp>
      <p:sp>
        <p:nvSpPr>
          <p:cNvPr id="5" name="Footer Placeholder 4"/>
          <p:cNvSpPr>
            <a:spLocks noGrp="1"/>
          </p:cNvSpPr>
          <p:nvPr>
            <p:ph type="ftr" sz="quarter" idx="3"/>
          </p:nvPr>
        </p:nvSpPr>
        <p:spPr>
          <a:xfrm>
            <a:off x="2961861" y="4667871"/>
            <a:ext cx="3538331" cy="273844"/>
          </a:xfrm>
          <a:prstGeom prst="rect">
            <a:avLst/>
          </a:prstGeom>
        </p:spPr>
        <p:txBody>
          <a:bodyPr vert="horz" lIns="91440" tIns="45720" rIns="91440" bIns="45720" rtlCol="0" anchor="ctr"/>
          <a:lstStyle>
            <a:lvl1pPr algn="ctr">
              <a:defRPr sz="900">
                <a:solidFill>
                  <a:schemeClr val="accent1"/>
                </a:solidFill>
              </a:defRPr>
            </a:lvl1pPr>
          </a:lstStyle>
          <a:p>
            <a:endParaRPr lang="en-US" dirty="0"/>
          </a:p>
        </p:txBody>
      </p:sp>
      <p:sp>
        <p:nvSpPr>
          <p:cNvPr id="6" name="Slide Number Placeholder 5"/>
          <p:cNvSpPr>
            <a:spLocks noGrp="1"/>
          </p:cNvSpPr>
          <p:nvPr>
            <p:ph type="sldNum" sz="quarter" idx="4"/>
          </p:nvPr>
        </p:nvSpPr>
        <p:spPr>
          <a:xfrm>
            <a:off x="6997148" y="4667871"/>
            <a:ext cx="1279663" cy="273844"/>
          </a:xfrm>
          <a:prstGeom prst="rect">
            <a:avLst/>
          </a:prstGeom>
        </p:spPr>
        <p:txBody>
          <a:bodyPr vert="horz" lIns="91440" tIns="45720" rIns="91440" bIns="45720" rtlCol="0" anchor="ctr"/>
          <a:lstStyle>
            <a:lvl1pPr algn="r">
              <a:defRPr sz="900">
                <a:solidFill>
                  <a:schemeClr val="accent1"/>
                </a:solidFill>
              </a:defRPr>
            </a:lvl1pPr>
          </a:lstStyle>
          <a:p>
            <a:pPr marL="0" lvl="0" indent="0" algn="r" rtl="0">
              <a:spcBef>
                <a:spcPts val="0"/>
              </a:spcBef>
              <a:spcAft>
                <a:spcPts val="0"/>
              </a:spcAft>
              <a:buNone/>
            </a:pPr>
            <a:fld id="{00000000-1234-1234-1234-123412341234}" type="slidenum">
              <a:rPr lang="es-AR" smtClean="0"/>
              <a:t>‹Nº›</a:t>
            </a:fld>
            <a:endParaRPr lang="es-AR"/>
          </a:p>
        </p:txBody>
      </p:sp>
    </p:spTree>
    <p:extLst>
      <p:ext uri="{BB962C8B-B14F-4D97-AF65-F5344CB8AC3E}">
        <p14:creationId xmlns:p14="http://schemas.microsoft.com/office/powerpoint/2010/main" val="138488244"/>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Lst>
  <p:transition>
    <p:fade thruBlk="1"/>
  </p:transition>
  <p:hf hdr="0" ftr="0" dt="0"/>
  <p:txStyles>
    <p:title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50"/>
        </a:spcBef>
        <a:buClr>
          <a:schemeClr val="accent1"/>
        </a:buClr>
        <a:buSzPct val="80000"/>
        <a:buFont typeface="Corbel" pitchFamily="34" charset="0"/>
        <a:buChar char="•"/>
        <a:defRPr sz="165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5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35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4pPr>
      <a:lvl5pPr marL="96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5pPr>
      <a:lvl6pPr marL="12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6pPr>
      <a:lvl7pPr marL="1425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7pPr>
      <a:lvl8pPr marL="165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8pPr>
      <a:lvl9pPr marL="1875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hyperlink" Target="https://goo.gl/forms/VeqrHb6PbAtGdEys2" TargetMode="Externa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5C4CA"/>
        </a:solidFill>
        <a:effectLst/>
      </p:bgPr>
    </p:bg>
    <p:spTree>
      <p:nvGrpSpPr>
        <p:cNvPr id="1" name="Shape 69"/>
        <p:cNvGrpSpPr/>
        <p:nvPr/>
      </p:nvGrpSpPr>
      <p:grpSpPr>
        <a:xfrm>
          <a:off x="0" y="0"/>
          <a:ext cx="0" cy="0"/>
          <a:chOff x="0" y="0"/>
          <a:chExt cx="0" cy="0"/>
        </a:xfrm>
      </p:grpSpPr>
      <p:sp>
        <p:nvSpPr>
          <p:cNvPr id="70" name="Google Shape;70;p11"/>
          <p:cNvSpPr txBox="1">
            <a:spLocks noGrp="1"/>
          </p:cNvSpPr>
          <p:nvPr>
            <p:ph type="ctrTitle"/>
          </p:nvPr>
        </p:nvSpPr>
        <p:spPr>
          <a:xfrm>
            <a:off x="2118933" y="1569575"/>
            <a:ext cx="6244036" cy="3267259"/>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sz="4800" b="1" dirty="0">
                <a:solidFill>
                  <a:srgbClr val="002060"/>
                </a:solidFill>
                <a:effectLst>
                  <a:outerShdw blurRad="38100" dist="38100" dir="2700000" algn="tl">
                    <a:srgbClr val="000000">
                      <a:alpha val="43137"/>
                    </a:srgbClr>
                  </a:outerShdw>
                </a:effectLst>
              </a:rPr>
              <a:t>JORNADA INSTITUCIONAL</a:t>
            </a:r>
            <a:br>
              <a:rPr lang="en" sz="4800" dirty="0">
                <a:solidFill>
                  <a:srgbClr val="002060"/>
                </a:solidFill>
              </a:rPr>
            </a:br>
            <a:r>
              <a:rPr lang="en" sz="3200" dirty="0">
                <a:solidFill>
                  <a:srgbClr val="002060"/>
                </a:solidFill>
              </a:rPr>
              <a:t>5° día</a:t>
            </a:r>
            <a:endParaRPr sz="3200" dirty="0">
              <a:solidFill>
                <a:srgbClr val="002060"/>
              </a:solidFill>
            </a:endParaRPr>
          </a:p>
        </p:txBody>
      </p:sp>
      <p:sp>
        <p:nvSpPr>
          <p:cNvPr id="2" name="CuadroTexto 1"/>
          <p:cNvSpPr txBox="1"/>
          <p:nvPr/>
        </p:nvSpPr>
        <p:spPr>
          <a:xfrm>
            <a:off x="6727053" y="4274466"/>
            <a:ext cx="2286000" cy="400110"/>
          </a:xfrm>
          <a:prstGeom prst="rect">
            <a:avLst/>
          </a:prstGeom>
          <a:noFill/>
        </p:spPr>
        <p:txBody>
          <a:bodyPr wrap="square" rtlCol="0">
            <a:spAutoFit/>
          </a:bodyPr>
          <a:lstStyle/>
          <a:p>
            <a:r>
              <a:rPr lang="es-AR" sz="2000" dirty="0"/>
              <a:t>FEBRERO, 2019</a:t>
            </a:r>
          </a:p>
        </p:txBody>
      </p:sp>
      <p:sp>
        <p:nvSpPr>
          <p:cNvPr id="3" name="Rectángulo 2">
            <a:extLst>
              <a:ext uri="{FF2B5EF4-FFF2-40B4-BE49-F238E27FC236}">
                <a16:creationId xmlns:a16="http://schemas.microsoft.com/office/drawing/2014/main" id="{DDB9E1CE-E10D-4102-9414-416F921FCBC7}"/>
              </a:ext>
            </a:extLst>
          </p:cNvPr>
          <p:cNvSpPr/>
          <p:nvPr/>
        </p:nvSpPr>
        <p:spPr>
          <a:xfrm>
            <a:off x="2286000" y="2110085"/>
            <a:ext cx="4572000" cy="923330"/>
          </a:xfrm>
          <a:prstGeom prst="rect">
            <a:avLst/>
          </a:prstGeom>
        </p:spPr>
        <p:txBody>
          <a:bodyPr>
            <a:spAutoFit/>
          </a:bodyPr>
          <a:lstStyle/>
          <a:p>
            <a:endParaRPr lang="es-AR" dirty="0"/>
          </a:p>
          <a:p>
            <a:endParaRPr lang="es-AR" dirty="0"/>
          </a:p>
          <a:p>
            <a:endParaRPr lang="es-AR" dirty="0"/>
          </a:p>
        </p:txBody>
      </p:sp>
      <p:pic>
        <p:nvPicPr>
          <p:cNvPr id="19" name="Imagen 18">
            <a:extLst>
              <a:ext uri="{FF2B5EF4-FFF2-40B4-BE49-F238E27FC236}">
                <a16:creationId xmlns:a16="http://schemas.microsoft.com/office/drawing/2014/main" id="{CD0268F2-B9B5-4FD2-88EB-87C514A613E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51049" y="554747"/>
            <a:ext cx="2773987" cy="923330"/>
          </a:xfrm>
          <a:prstGeom prst="rect">
            <a:avLst/>
          </a:prstGeom>
          <a:noFill/>
        </p:spPr>
      </p:pic>
      <p:pic>
        <p:nvPicPr>
          <p:cNvPr id="14" name="Imagen 13">
            <a:extLst>
              <a:ext uri="{FF2B5EF4-FFF2-40B4-BE49-F238E27FC236}">
                <a16:creationId xmlns:a16="http://schemas.microsoft.com/office/drawing/2014/main" id="{C00724ED-4F56-451E-9544-B2347F12C249}"/>
              </a:ext>
            </a:extLst>
          </p:cNvPr>
          <p:cNvPicPr>
            <a:picLocks noChangeAspect="1"/>
          </p:cNvPicPr>
          <p:nvPr/>
        </p:nvPicPr>
        <p:blipFill>
          <a:blip r:embed="rId4"/>
          <a:stretch>
            <a:fillRect/>
          </a:stretch>
        </p:blipFill>
        <p:spPr>
          <a:xfrm>
            <a:off x="6340509" y="668979"/>
            <a:ext cx="1825395" cy="80885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a:xfrm>
            <a:off x="2733885" y="331596"/>
            <a:ext cx="6098616" cy="4662435"/>
          </a:xfrm>
        </p:spPr>
        <p:txBody>
          <a:bodyPr>
            <a:noAutofit/>
          </a:bodyPr>
          <a:lstStyle/>
          <a:p>
            <a:pPr marL="76200" indent="0" algn="l">
              <a:buNone/>
            </a:pPr>
            <a:r>
              <a:rPr lang="es-AR" sz="3600" b="1" dirty="0">
                <a:latin typeface="+mn-lt"/>
              </a:rPr>
              <a:t>A debatir </a:t>
            </a:r>
            <a:r>
              <a:rPr lang="es-AR" sz="3600" b="1" dirty="0">
                <a:effectLst>
                  <a:outerShdw blurRad="38100" dist="38100" dir="2700000" algn="tl">
                    <a:srgbClr val="000000">
                      <a:alpha val="43137"/>
                    </a:srgbClr>
                  </a:outerShdw>
                </a:effectLst>
                <a:latin typeface="+mn-lt"/>
              </a:rPr>
              <a:t>se aprende</a:t>
            </a:r>
            <a:r>
              <a:rPr lang="es-AR" sz="3600" b="1" dirty="0">
                <a:latin typeface="+mn-lt"/>
              </a:rPr>
              <a:t>. </a:t>
            </a:r>
          </a:p>
          <a:p>
            <a:pPr marL="76200" indent="0" algn="l">
              <a:buNone/>
            </a:pPr>
            <a:endParaRPr lang="es-AR" sz="3600" b="1" dirty="0">
              <a:latin typeface="+mn-lt"/>
            </a:endParaRPr>
          </a:p>
          <a:p>
            <a:pPr marL="76200" indent="0" algn="l">
              <a:buNone/>
            </a:pPr>
            <a:r>
              <a:rPr lang="es-AR" sz="3600" b="1" dirty="0">
                <a:latin typeface="+mn-lt"/>
              </a:rPr>
              <a:t>Es el docente quien debe enseñar estas prácticas.</a:t>
            </a:r>
          </a:p>
          <a:p>
            <a:pPr marL="76200" indent="0" algn="l">
              <a:buNone/>
            </a:pPr>
            <a:endParaRPr lang="es-AR" sz="3600" b="1" dirty="0">
              <a:latin typeface="+mn-lt"/>
            </a:endParaRPr>
          </a:p>
          <a:p>
            <a:pPr marL="76200" indent="0" algn="l">
              <a:buNone/>
            </a:pPr>
            <a:r>
              <a:rPr lang="es-AR" sz="3600" b="1" dirty="0">
                <a:latin typeface="+mn-lt"/>
              </a:rPr>
              <a:t>Requiere </a:t>
            </a:r>
            <a:r>
              <a:rPr lang="es-AR" sz="3600" b="1" dirty="0">
                <a:effectLst>
                  <a:outerShdw blurRad="38100" dist="38100" dir="2700000" algn="tl">
                    <a:srgbClr val="000000">
                      <a:alpha val="43137"/>
                    </a:srgbClr>
                  </a:outerShdw>
                </a:effectLst>
                <a:latin typeface="+mn-lt"/>
              </a:rPr>
              <a:t>tiempo y práctica sostenida</a:t>
            </a:r>
            <a:r>
              <a:rPr lang="es-AR" sz="3600" b="1" dirty="0">
                <a:latin typeface="+mn-lt"/>
              </a:rPr>
              <a:t>.</a:t>
            </a:r>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AR" smtClean="0"/>
              <a:t>10</a:t>
            </a:fld>
            <a:endParaRPr lang="es-AR"/>
          </a:p>
        </p:txBody>
      </p:sp>
      <p:pic>
        <p:nvPicPr>
          <p:cNvPr id="4" name="Imagen 3">
            <a:extLst>
              <a:ext uri="{FF2B5EF4-FFF2-40B4-BE49-F238E27FC236}">
                <a16:creationId xmlns:a16="http://schemas.microsoft.com/office/drawing/2014/main" id="{DD9C0075-7D34-4892-98A7-2EA53A8610FC}"/>
              </a:ext>
            </a:extLst>
          </p:cNvPr>
          <p:cNvPicPr>
            <a:picLocks noChangeAspect="1"/>
          </p:cNvPicPr>
          <p:nvPr/>
        </p:nvPicPr>
        <p:blipFill>
          <a:blip r:embed="rId2"/>
          <a:stretch>
            <a:fillRect/>
          </a:stretch>
        </p:blipFill>
        <p:spPr>
          <a:xfrm>
            <a:off x="200235" y="240009"/>
            <a:ext cx="2533650" cy="1809750"/>
          </a:xfrm>
          <a:prstGeom prst="rect">
            <a:avLst/>
          </a:prstGeom>
        </p:spPr>
      </p:pic>
    </p:spTree>
    <p:extLst>
      <p:ext uri="{BB962C8B-B14F-4D97-AF65-F5344CB8AC3E}">
        <p14:creationId xmlns:p14="http://schemas.microsoft.com/office/powerpoint/2010/main" val="323883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4026"/>
        </a:solidFill>
        <a:effectLst/>
      </p:bgPr>
    </p:bg>
    <p:spTree>
      <p:nvGrpSpPr>
        <p:cNvPr id="1" name="Shape 163"/>
        <p:cNvGrpSpPr/>
        <p:nvPr/>
      </p:nvGrpSpPr>
      <p:grpSpPr>
        <a:xfrm>
          <a:off x="0" y="0"/>
          <a:ext cx="0" cy="0"/>
          <a:chOff x="0" y="0"/>
          <a:chExt cx="0" cy="0"/>
        </a:xfrm>
      </p:grpSpPr>
      <p:sp>
        <p:nvSpPr>
          <p:cNvPr id="164" name="Google Shape;164;p22"/>
          <p:cNvSpPr txBox="1">
            <a:spLocks noGrp="1"/>
          </p:cNvSpPr>
          <p:nvPr>
            <p:ph type="title"/>
          </p:nvPr>
        </p:nvSpPr>
        <p:spPr>
          <a:xfrm>
            <a:off x="286378" y="485020"/>
            <a:ext cx="8571244" cy="1434779"/>
          </a:xfrm>
          <a:prstGeom prst="rect">
            <a:avLst/>
          </a:prstGeom>
        </p:spPr>
        <p:txBody>
          <a:bodyPr spcFirstLastPara="1" wrap="square" lIns="91425" tIns="91425" rIns="91425" bIns="91425" anchor="b" anchorCtr="0">
            <a:noAutofit/>
          </a:bodyPr>
          <a:lstStyle/>
          <a:p>
            <a:pPr lvl="0" algn="ctr"/>
            <a:r>
              <a:rPr lang="es-AR" sz="3200" dirty="0">
                <a:solidFill>
                  <a:srgbClr val="FF0000"/>
                </a:solidFill>
              </a:rPr>
              <a:t>4. Lectura y análisis del cuadro sobre los modos de participación deseables para docentes y estudiantes</a:t>
            </a:r>
            <a:endParaRPr dirty="0">
              <a:solidFill>
                <a:srgbClr val="FF0000"/>
              </a:solidFill>
            </a:endParaRPr>
          </a:p>
        </p:txBody>
      </p:sp>
      <p:sp>
        <p:nvSpPr>
          <p:cNvPr id="168" name="Google Shape;168;p22"/>
          <p:cNvSpPr txBox="1">
            <a:spLocks noGrp="1"/>
          </p:cNvSpPr>
          <p:nvPr>
            <p:ph type="sldNum" sz="quarter"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11</a:t>
            </a:fld>
            <a:endParaRPr/>
          </a:p>
        </p:txBody>
      </p:sp>
      <p:sp>
        <p:nvSpPr>
          <p:cNvPr id="7" name="Google Shape;142;p19"/>
          <p:cNvSpPr txBox="1">
            <a:spLocks/>
          </p:cNvSpPr>
          <p:nvPr/>
        </p:nvSpPr>
        <p:spPr>
          <a:xfrm>
            <a:off x="190919" y="2136544"/>
            <a:ext cx="8666703" cy="266824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buFontTx/>
              <a:buChar char="-"/>
            </a:pPr>
            <a:r>
              <a:rPr lang="es-AR" sz="2800" dirty="0">
                <a:latin typeface="+mn-lt"/>
                <a:sym typeface="Sniglet"/>
              </a:rPr>
              <a:t>Leer y analizar el cuadro.</a:t>
            </a:r>
          </a:p>
          <a:p>
            <a:endParaRPr lang="es-AR" sz="800" dirty="0">
              <a:latin typeface="+mn-lt"/>
              <a:sym typeface="Sniglet"/>
            </a:endParaRPr>
          </a:p>
          <a:p>
            <a:pPr marL="342900" indent="-342900">
              <a:buFontTx/>
              <a:buChar char="-"/>
            </a:pPr>
            <a:r>
              <a:rPr lang="es-AR" sz="2800" dirty="0">
                <a:solidFill>
                  <a:schemeClr val="tx1"/>
                </a:solidFill>
                <a:latin typeface="+mn-lt"/>
                <a:sym typeface="Sniglet"/>
              </a:rPr>
              <a:t>Sumar otros modos de participación deseables en ambas columnas.</a:t>
            </a:r>
          </a:p>
          <a:p>
            <a:endParaRPr lang="es-AR" sz="800" dirty="0">
              <a:solidFill>
                <a:schemeClr val="tx1"/>
              </a:solidFill>
              <a:latin typeface="+mn-lt"/>
              <a:sym typeface="Sniglet"/>
            </a:endParaRPr>
          </a:p>
          <a:p>
            <a:pPr marL="342900" indent="-342900">
              <a:buFontTx/>
              <a:buChar char="-"/>
            </a:pPr>
            <a:r>
              <a:rPr lang="es-AR" sz="2800" dirty="0">
                <a:solidFill>
                  <a:schemeClr val="tx1"/>
                </a:solidFill>
                <a:latin typeface="+mn-lt"/>
                <a:sym typeface="Sniglet"/>
              </a:rPr>
              <a:t>Evaluar lo que resulta más difícil de lograr en cada situación.</a:t>
            </a:r>
            <a:endParaRPr lang="es-AR" sz="2800" dirty="0">
              <a:solidFill>
                <a:schemeClr val="tx1"/>
              </a:solidFill>
              <a:latin typeface="+mn-l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49651"/>
        </a:solidFill>
        <a:effectLst/>
      </p:bgPr>
    </p:bg>
    <p:spTree>
      <p:nvGrpSpPr>
        <p:cNvPr id="1" name="Shape 132"/>
        <p:cNvGrpSpPr/>
        <p:nvPr/>
      </p:nvGrpSpPr>
      <p:grpSpPr>
        <a:xfrm>
          <a:off x="0" y="0"/>
          <a:ext cx="0" cy="0"/>
          <a:chOff x="0" y="0"/>
          <a:chExt cx="0" cy="0"/>
        </a:xfrm>
      </p:grpSpPr>
      <p:sp>
        <p:nvSpPr>
          <p:cNvPr id="134" name="Google Shape;134;p18"/>
          <p:cNvSpPr txBox="1">
            <a:spLocks noGrp="1"/>
          </p:cNvSpPr>
          <p:nvPr>
            <p:ph type="title"/>
          </p:nvPr>
        </p:nvSpPr>
        <p:spPr>
          <a:xfrm>
            <a:off x="226916" y="759164"/>
            <a:ext cx="8581293" cy="90525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AR" sz="3600" dirty="0">
                <a:solidFill>
                  <a:srgbClr val="00B050"/>
                </a:solidFill>
              </a:rPr>
              <a:t>5. Elaboración de acuerdos sobre el desarrollo de la oralidad en el aula</a:t>
            </a:r>
            <a:endParaRPr sz="3600" dirty="0">
              <a:solidFill>
                <a:srgbClr val="00B050"/>
              </a:solidFill>
            </a:endParaRPr>
          </a:p>
        </p:txBody>
      </p:sp>
      <p:sp>
        <p:nvSpPr>
          <p:cNvPr id="133" name="Google Shape;133;p18"/>
          <p:cNvSpPr txBox="1">
            <a:spLocks noGrp="1"/>
          </p:cNvSpPr>
          <p:nvPr>
            <p:ph type="body" idx="1"/>
          </p:nvPr>
        </p:nvSpPr>
        <p:spPr>
          <a:xfrm>
            <a:off x="422031" y="1944803"/>
            <a:ext cx="8386178" cy="3184987"/>
          </a:xfrm>
          <a:prstGeom prst="rect">
            <a:avLst/>
          </a:prstGeom>
        </p:spPr>
        <p:txBody>
          <a:bodyPr spcFirstLastPara="1" wrap="square" lIns="91425" tIns="91425" rIns="91425" bIns="91425" anchor="t" anchorCtr="0">
            <a:noAutofit/>
          </a:bodyPr>
          <a:lstStyle/>
          <a:p>
            <a:pPr marL="285750" indent="-285750">
              <a:buFontTx/>
              <a:buChar char="-"/>
            </a:pPr>
            <a:r>
              <a:rPr lang="es-AR" sz="2500" dirty="0">
                <a:solidFill>
                  <a:srgbClr val="002060"/>
                </a:solidFill>
              </a:rPr>
              <a:t>Al momento de planificar se sugiere también, tener en cuenta, los acuerdos ya generados sobre las capacidades de comunicación (comprensión lectora y producción de textos), resolución de problemas y capacidad de aprender a aprender (en el marco del Plan Provincial de Articulación).</a:t>
            </a:r>
          </a:p>
          <a:p>
            <a:pPr marL="285750" indent="-285750">
              <a:buFontTx/>
              <a:buChar char="-"/>
            </a:pPr>
            <a:endParaRPr lang="es-AR" sz="2500" dirty="0">
              <a:solidFill>
                <a:srgbClr val="002060"/>
              </a:solidFill>
            </a:endParaRPr>
          </a:p>
        </p:txBody>
      </p:sp>
      <p:sp>
        <p:nvSpPr>
          <p:cNvPr id="136" name="Google Shape;136;p18"/>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12</a:t>
            </a:fld>
            <a:endParaRPr/>
          </a:p>
        </p:txBody>
      </p:sp>
    </p:spTree>
    <p:extLst>
      <p:ext uri="{BB962C8B-B14F-4D97-AF65-F5344CB8AC3E}">
        <p14:creationId xmlns:p14="http://schemas.microsoft.com/office/powerpoint/2010/main" val="29135913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097B52-DA48-4787-A33E-B87D289124D3}"/>
              </a:ext>
            </a:extLst>
          </p:cNvPr>
          <p:cNvSpPr>
            <a:spLocks noGrp="1"/>
          </p:cNvSpPr>
          <p:nvPr>
            <p:ph type="title"/>
          </p:nvPr>
        </p:nvSpPr>
        <p:spPr>
          <a:xfrm>
            <a:off x="976261" y="876906"/>
            <a:ext cx="7029878" cy="760139"/>
          </a:xfrm>
        </p:spPr>
        <p:txBody>
          <a:bodyPr/>
          <a:lstStyle/>
          <a:p>
            <a:r>
              <a:rPr lang="es-AR" dirty="0"/>
              <a:t>Evaluación de monitoreo</a:t>
            </a:r>
          </a:p>
        </p:txBody>
      </p:sp>
      <p:sp>
        <p:nvSpPr>
          <p:cNvPr id="3" name="Marcador de texto 2">
            <a:extLst>
              <a:ext uri="{FF2B5EF4-FFF2-40B4-BE49-F238E27FC236}">
                <a16:creationId xmlns:a16="http://schemas.microsoft.com/office/drawing/2014/main" id="{76269831-F914-4490-BC46-F424ED40E918}"/>
              </a:ext>
            </a:extLst>
          </p:cNvPr>
          <p:cNvSpPr>
            <a:spLocks noGrp="1"/>
          </p:cNvSpPr>
          <p:nvPr>
            <p:ph type="body" idx="1"/>
          </p:nvPr>
        </p:nvSpPr>
        <p:spPr>
          <a:xfrm>
            <a:off x="226087" y="2501411"/>
            <a:ext cx="8691825" cy="1644475"/>
          </a:xfrm>
        </p:spPr>
        <p:txBody>
          <a:bodyPr>
            <a:normAutofit/>
          </a:bodyPr>
          <a:lstStyle/>
          <a:p>
            <a:pPr marL="88900" indent="0">
              <a:buNone/>
            </a:pPr>
            <a:r>
              <a:rPr lang="es-AR" sz="3600" dirty="0">
                <a:solidFill>
                  <a:srgbClr val="0070C0"/>
                </a:solidFill>
                <a:hlinkClick r:id="rId2"/>
              </a:rPr>
              <a:t>https://goo.gl/forms/VeqrHb6PbAtGdEys2</a:t>
            </a:r>
            <a:r>
              <a:rPr lang="es-AR" sz="3600" dirty="0">
                <a:solidFill>
                  <a:srgbClr val="0070C0"/>
                </a:solidFill>
              </a:rPr>
              <a:t>  </a:t>
            </a:r>
          </a:p>
        </p:txBody>
      </p:sp>
      <p:sp>
        <p:nvSpPr>
          <p:cNvPr id="5" name="Marcador de número de diapositiva 4">
            <a:extLst>
              <a:ext uri="{FF2B5EF4-FFF2-40B4-BE49-F238E27FC236}">
                <a16:creationId xmlns:a16="http://schemas.microsoft.com/office/drawing/2014/main" id="{CDD45B58-CDE8-4CCF-9519-AD99B744B2D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AR" smtClean="0"/>
              <a:t>13</a:t>
            </a:fld>
            <a:endParaRPr lang="es-AR"/>
          </a:p>
        </p:txBody>
      </p:sp>
    </p:spTree>
    <p:extLst>
      <p:ext uri="{BB962C8B-B14F-4D97-AF65-F5344CB8AC3E}">
        <p14:creationId xmlns:p14="http://schemas.microsoft.com/office/powerpoint/2010/main" val="1432991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7"/>
        <p:cNvGrpSpPr/>
        <p:nvPr/>
      </p:nvGrpSpPr>
      <p:grpSpPr>
        <a:xfrm>
          <a:off x="0" y="0"/>
          <a:ext cx="0" cy="0"/>
          <a:chOff x="0" y="0"/>
          <a:chExt cx="0" cy="0"/>
        </a:xfrm>
      </p:grpSpPr>
      <p:sp>
        <p:nvSpPr>
          <p:cNvPr id="159" name="Google Shape;159;p21"/>
          <p:cNvSpPr txBox="1">
            <a:spLocks noGrp="1"/>
          </p:cNvSpPr>
          <p:nvPr>
            <p:ph type="sldNum" sz="quarter"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14</a:t>
            </a:fld>
            <a:endParaRPr/>
          </a:p>
        </p:txBody>
      </p:sp>
      <p:pic>
        <p:nvPicPr>
          <p:cNvPr id="2" name="Imagen 1">
            <a:extLst>
              <a:ext uri="{FF2B5EF4-FFF2-40B4-BE49-F238E27FC236}">
                <a16:creationId xmlns:a16="http://schemas.microsoft.com/office/drawing/2014/main" id="{42136768-3D6C-43B0-8781-8D94A6DABC6C}"/>
              </a:ext>
            </a:extLst>
          </p:cNvPr>
          <p:cNvPicPr>
            <a:picLocks noChangeAspect="1"/>
          </p:cNvPicPr>
          <p:nvPr/>
        </p:nvPicPr>
        <p:blipFill>
          <a:blip r:embed="rId4"/>
          <a:stretch>
            <a:fillRect/>
          </a:stretch>
        </p:blipFill>
        <p:spPr>
          <a:xfrm>
            <a:off x="0" y="0"/>
            <a:ext cx="9143999" cy="5143500"/>
          </a:xfrm>
          <a:prstGeom prst="rect">
            <a:avLst/>
          </a:prstGeom>
        </p:spPr>
      </p:pic>
      <p:pic>
        <p:nvPicPr>
          <p:cNvPr id="3" name="Imagen 2">
            <a:extLst>
              <a:ext uri="{FF2B5EF4-FFF2-40B4-BE49-F238E27FC236}">
                <a16:creationId xmlns:a16="http://schemas.microsoft.com/office/drawing/2014/main" id="{E5A8A6D4-6A9D-440B-9471-564B4449119E}"/>
              </a:ext>
            </a:extLst>
          </p:cNvPr>
          <p:cNvPicPr>
            <a:picLocks noChangeAspect="1"/>
          </p:cNvPicPr>
          <p:nvPr/>
        </p:nvPicPr>
        <p:blipFill>
          <a:blip r:embed="rId5"/>
          <a:stretch>
            <a:fillRect/>
          </a:stretch>
        </p:blipFill>
        <p:spPr>
          <a:xfrm>
            <a:off x="470396" y="2911471"/>
            <a:ext cx="8504657" cy="155461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A7EB"/>
        </a:solidFill>
        <a:effectLst/>
      </p:bgPr>
    </p:bg>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a:off x="931560" y="774164"/>
            <a:ext cx="7029878" cy="582026"/>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solidFill>
                  <a:srgbClr val="002060"/>
                </a:solidFill>
              </a:rPr>
              <a:t>OBJETIVOS</a:t>
            </a:r>
            <a:endParaRPr dirty="0">
              <a:solidFill>
                <a:srgbClr val="002060"/>
              </a:solidFill>
            </a:endParaRPr>
          </a:p>
        </p:txBody>
      </p:sp>
      <p:sp>
        <p:nvSpPr>
          <p:cNvPr id="76" name="Google Shape;76;p12"/>
          <p:cNvSpPr txBox="1">
            <a:spLocks noGrp="1"/>
          </p:cNvSpPr>
          <p:nvPr>
            <p:ph type="body" idx="1"/>
          </p:nvPr>
        </p:nvSpPr>
        <p:spPr>
          <a:xfrm>
            <a:off x="931560" y="1356190"/>
            <a:ext cx="7308314" cy="3061698"/>
          </a:xfrm>
          <a:prstGeom prst="rect">
            <a:avLst/>
          </a:prstGeom>
        </p:spPr>
        <p:txBody>
          <a:bodyPr spcFirstLastPara="1" wrap="square" lIns="91425" tIns="91425" rIns="91425" bIns="91425" anchor="t" anchorCtr="0">
            <a:noAutofit/>
          </a:bodyPr>
          <a:lstStyle/>
          <a:p>
            <a:pPr lvl="0"/>
            <a:r>
              <a:rPr lang="es-ES" dirty="0">
                <a:solidFill>
                  <a:srgbClr val="002060"/>
                </a:solidFill>
              </a:rPr>
              <a:t>Reflexionar acerca de los diferentes saberes que se desarrollan en las situaciones de oralidad en las aulas.</a:t>
            </a:r>
            <a:endParaRPr lang="es-AR" dirty="0">
              <a:solidFill>
                <a:srgbClr val="002060"/>
              </a:solidFill>
            </a:endParaRPr>
          </a:p>
          <a:p>
            <a:pPr lvl="0"/>
            <a:r>
              <a:rPr lang="es-ES" dirty="0">
                <a:solidFill>
                  <a:srgbClr val="002060"/>
                </a:solidFill>
              </a:rPr>
              <a:t>Considerar ciertas condiciones didácticas que favorecen el desarrollo de la oralidad de los estudiantes.</a:t>
            </a:r>
            <a:endParaRPr lang="es-AR" dirty="0">
              <a:solidFill>
                <a:srgbClr val="002060"/>
              </a:solidFill>
            </a:endParaRPr>
          </a:p>
          <a:p>
            <a:pPr lvl="0"/>
            <a:r>
              <a:rPr lang="es-ES" dirty="0">
                <a:solidFill>
                  <a:srgbClr val="002060"/>
                </a:solidFill>
              </a:rPr>
              <a:t>Establecer acuerdos didácticos institucionales acerca de las situaciones de oralidad en las aulas.</a:t>
            </a:r>
            <a:endParaRPr lang="es-AR" dirty="0">
              <a:solidFill>
                <a:srgbClr val="002060"/>
              </a:solidFill>
            </a:endParaRPr>
          </a:p>
          <a:p>
            <a:pPr lvl="0" indent="-457200" algn="l" rtl="0">
              <a:spcBef>
                <a:spcPts val="600"/>
              </a:spcBef>
              <a:spcAft>
                <a:spcPts val="0"/>
              </a:spcAft>
              <a:buFont typeface="Wingdings" panose="05000000000000000000" pitchFamily="2" charset="2"/>
              <a:buChar char="ü"/>
            </a:pPr>
            <a:endParaRPr dirty="0">
              <a:solidFill>
                <a:srgbClr val="000000"/>
              </a:solidFill>
            </a:endParaRPr>
          </a:p>
        </p:txBody>
      </p:sp>
      <p:sp>
        <p:nvSpPr>
          <p:cNvPr id="79" name="Google Shape;79;p12"/>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4026"/>
        </a:solidFill>
        <a:effectLst/>
      </p:bgPr>
    </p:bg>
    <p:spTree>
      <p:nvGrpSpPr>
        <p:cNvPr id="1" name="Shape 83"/>
        <p:cNvGrpSpPr/>
        <p:nvPr/>
      </p:nvGrpSpPr>
      <p:grpSpPr>
        <a:xfrm>
          <a:off x="0" y="0"/>
          <a:ext cx="0" cy="0"/>
          <a:chOff x="0" y="0"/>
          <a:chExt cx="0" cy="0"/>
        </a:xfrm>
      </p:grpSpPr>
      <p:sp>
        <p:nvSpPr>
          <p:cNvPr id="87" name="Google Shape;87;p13"/>
          <p:cNvSpPr txBox="1">
            <a:spLocks noGrp="1"/>
          </p:cNvSpPr>
          <p:nvPr>
            <p:ph type="sldNum" sz="quarter"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a:t>
            </a:fld>
            <a:endParaRPr/>
          </a:p>
        </p:txBody>
      </p:sp>
      <p:sp>
        <p:nvSpPr>
          <p:cNvPr id="84" name="Google Shape;84;p13"/>
          <p:cNvSpPr txBox="1">
            <a:spLocks noGrp="1"/>
          </p:cNvSpPr>
          <p:nvPr>
            <p:ph type="ctrTitle" idx="4294967295"/>
          </p:nvPr>
        </p:nvSpPr>
        <p:spPr>
          <a:xfrm>
            <a:off x="342900" y="3315328"/>
            <a:ext cx="4229100" cy="1160462"/>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800" dirty="0">
                <a:solidFill>
                  <a:srgbClr val="000000"/>
                </a:solidFill>
              </a:rPr>
              <a:t>ACTIVIDADES</a:t>
            </a:r>
            <a:endParaRPr sz="4800" dirty="0">
              <a:solidFill>
                <a:srgbClr val="000000"/>
              </a:solidFill>
            </a:endParaRPr>
          </a:p>
        </p:txBody>
      </p:sp>
      <p:pic>
        <p:nvPicPr>
          <p:cNvPr id="86" name="Google Shape;86;p13" descr="photo-1434030216411-0b793f4b4173.jpg"/>
          <p:cNvPicPr preferRelativeResize="0"/>
          <p:nvPr/>
        </p:nvPicPr>
        <p:blipFill>
          <a:blip r:embed="rId3">
            <a:alphaModFix/>
          </a:blip>
          <a:stretch>
            <a:fillRect/>
          </a:stretch>
        </p:blipFill>
        <p:spPr>
          <a:xfrm>
            <a:off x="4769299" y="518899"/>
            <a:ext cx="3822041" cy="3691359"/>
          </a:xfrm>
          <a:prstGeom prst="wedgeEllipseCallout">
            <a:avLst>
              <a:gd name="adj1" fmla="val -60049"/>
              <a:gd name="adj2" fmla="val 34410"/>
            </a:avLst>
          </a:prstGeom>
          <a:noFill/>
          <a:ln w="76200" cap="flat" cmpd="sng">
            <a:solidFill>
              <a:srgbClr val="000000"/>
            </a:solidFill>
            <a:prstDash val="solid"/>
            <a:miter lim="8000"/>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AD900"/>
        </a:solidFill>
        <a:effectLst/>
      </p:bgPr>
    </p:bg>
    <p:spTree>
      <p:nvGrpSpPr>
        <p:cNvPr id="1" name="Shape 104"/>
        <p:cNvGrpSpPr/>
        <p:nvPr/>
      </p:nvGrpSpPr>
      <p:grpSpPr>
        <a:xfrm>
          <a:off x="0" y="0"/>
          <a:ext cx="0" cy="0"/>
          <a:chOff x="0" y="0"/>
          <a:chExt cx="0" cy="0"/>
        </a:xfrm>
      </p:grpSpPr>
      <p:sp>
        <p:nvSpPr>
          <p:cNvPr id="106" name="Google Shape;106;p16"/>
          <p:cNvSpPr txBox="1">
            <a:spLocks noGrp="1"/>
          </p:cNvSpPr>
          <p:nvPr>
            <p:ph type="body" idx="1"/>
          </p:nvPr>
        </p:nvSpPr>
        <p:spPr>
          <a:xfrm>
            <a:off x="247370" y="1545950"/>
            <a:ext cx="3269553" cy="3060838"/>
          </a:xfrm>
          <a:prstGeom prst="rect">
            <a:avLst/>
          </a:prstGeom>
        </p:spPr>
        <p:txBody>
          <a:bodyPr spcFirstLastPara="1" wrap="square" lIns="91425" tIns="91425" rIns="91425" bIns="91425" anchor="t" anchorCtr="0">
            <a:noAutofit/>
          </a:bodyPr>
          <a:lstStyle/>
          <a:p>
            <a:pPr indent="-381000" algn="ctr">
              <a:buSzPts val="2400"/>
            </a:pPr>
            <a:r>
              <a:rPr lang="es-AR" sz="2800" dirty="0">
                <a:solidFill>
                  <a:srgbClr val="002060"/>
                </a:solidFill>
              </a:rPr>
              <a:t>¿Qué tipo de acciones frecuentes en sus clases favorecen el desarrollo de la oralidad?</a:t>
            </a:r>
          </a:p>
          <a:p>
            <a:pPr marL="457200" lvl="0" indent="-381000" algn="l" rtl="0">
              <a:spcBef>
                <a:spcPts val="600"/>
              </a:spcBef>
              <a:spcAft>
                <a:spcPts val="0"/>
              </a:spcAft>
              <a:buSzPts val="2400"/>
              <a:buChar char="×"/>
            </a:pPr>
            <a:endParaRPr sz="2800" dirty="0">
              <a:solidFill>
                <a:srgbClr val="002060"/>
              </a:solidFill>
            </a:endParaRPr>
          </a:p>
        </p:txBody>
      </p:sp>
      <p:sp>
        <p:nvSpPr>
          <p:cNvPr id="107" name="Google Shape;107;p16"/>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a:t>
            </a:fld>
            <a:endParaRPr/>
          </a:p>
        </p:txBody>
      </p:sp>
      <p:sp>
        <p:nvSpPr>
          <p:cNvPr id="5" name="Google Shape;92;p14"/>
          <p:cNvSpPr txBox="1">
            <a:spLocks/>
          </p:cNvSpPr>
          <p:nvPr/>
        </p:nvSpPr>
        <p:spPr>
          <a:xfrm>
            <a:off x="48875" y="357067"/>
            <a:ext cx="8782259" cy="1006284"/>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1pPr>
            <a:lvl2pPr marR="0" lvl="1"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2pPr>
            <a:lvl3pPr marR="0" lvl="2"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3pPr>
            <a:lvl4pPr marR="0" lvl="3"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4pPr>
            <a:lvl5pPr marR="0" lvl="4"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5pPr>
            <a:lvl6pPr marR="0" lvl="5"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6pPr>
            <a:lvl7pPr marR="0" lvl="6"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7pPr>
            <a:lvl8pPr marR="0" lvl="7"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8pPr>
            <a:lvl9pPr marR="0" lvl="8"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9pPr>
          </a:lstStyle>
          <a:p>
            <a:pPr algn="ctr"/>
            <a:r>
              <a:rPr lang="en" sz="3600" dirty="0">
                <a:solidFill>
                  <a:schemeClr val="accent3">
                    <a:lumMod val="75000"/>
                  </a:schemeClr>
                </a:solidFill>
                <a:latin typeface="+mn-lt"/>
              </a:rPr>
              <a:t>1. </a:t>
            </a:r>
            <a:r>
              <a:rPr lang="es-ES" sz="3600" b="1" dirty="0">
                <a:solidFill>
                  <a:schemeClr val="accent3">
                    <a:lumMod val="75000"/>
                  </a:schemeClr>
                </a:solidFill>
                <a:latin typeface="+mn-lt"/>
              </a:rPr>
              <a:t>Las situaciones de oralidad en las aulas</a:t>
            </a:r>
            <a:endParaRPr lang="es-AR" sz="3600" dirty="0">
              <a:solidFill>
                <a:schemeClr val="accent3">
                  <a:lumMod val="75000"/>
                </a:schemeClr>
              </a:solidFill>
              <a:latin typeface="+mn-lt"/>
            </a:endParaRPr>
          </a:p>
        </p:txBody>
      </p:sp>
      <p:pic>
        <p:nvPicPr>
          <p:cNvPr id="3" name="Imagen 2"/>
          <p:cNvPicPr>
            <a:picLocks noChangeAspect="1"/>
          </p:cNvPicPr>
          <p:nvPr/>
        </p:nvPicPr>
        <p:blipFill>
          <a:blip r:embed="rId3"/>
          <a:stretch>
            <a:fillRect/>
          </a:stretch>
        </p:blipFill>
        <p:spPr>
          <a:xfrm>
            <a:off x="3797352" y="1545950"/>
            <a:ext cx="4954762" cy="330562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49651"/>
        </a:solidFill>
        <a:effectLst/>
      </p:bgPr>
    </p:bg>
    <p:spTree>
      <p:nvGrpSpPr>
        <p:cNvPr id="1" name="Shape 132"/>
        <p:cNvGrpSpPr/>
        <p:nvPr/>
      </p:nvGrpSpPr>
      <p:grpSpPr>
        <a:xfrm>
          <a:off x="0" y="0"/>
          <a:ext cx="0" cy="0"/>
          <a:chOff x="0" y="0"/>
          <a:chExt cx="0" cy="0"/>
        </a:xfrm>
      </p:grpSpPr>
      <p:sp>
        <p:nvSpPr>
          <p:cNvPr id="134" name="Google Shape;134;p18"/>
          <p:cNvSpPr txBox="1">
            <a:spLocks noGrp="1"/>
          </p:cNvSpPr>
          <p:nvPr>
            <p:ph type="title"/>
          </p:nvPr>
        </p:nvSpPr>
        <p:spPr>
          <a:xfrm>
            <a:off x="713826" y="530034"/>
            <a:ext cx="7029878" cy="627848"/>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AR" sz="3600" b="1" dirty="0">
                <a:solidFill>
                  <a:srgbClr val="00B050"/>
                </a:solidFill>
              </a:rPr>
              <a:t>2. Lectura del texto</a:t>
            </a:r>
            <a:endParaRPr sz="3600" b="1" dirty="0">
              <a:solidFill>
                <a:srgbClr val="00B050"/>
              </a:solidFill>
            </a:endParaRPr>
          </a:p>
        </p:txBody>
      </p:sp>
      <p:sp>
        <p:nvSpPr>
          <p:cNvPr id="133" name="Google Shape;133;p18"/>
          <p:cNvSpPr txBox="1">
            <a:spLocks noGrp="1"/>
          </p:cNvSpPr>
          <p:nvPr>
            <p:ph type="body" idx="1"/>
          </p:nvPr>
        </p:nvSpPr>
        <p:spPr>
          <a:xfrm>
            <a:off x="110532" y="1417834"/>
            <a:ext cx="8832501" cy="3465665"/>
          </a:xfrm>
          <a:prstGeom prst="rect">
            <a:avLst/>
          </a:prstGeom>
        </p:spPr>
        <p:txBody>
          <a:bodyPr spcFirstLastPara="1" wrap="square" lIns="91425" tIns="91425" rIns="91425" bIns="91425" anchor="t" anchorCtr="0">
            <a:noAutofit/>
          </a:bodyPr>
          <a:lstStyle/>
          <a:p>
            <a:pPr marL="285750" indent="-285750">
              <a:buFontTx/>
              <a:buChar char="-"/>
            </a:pPr>
            <a:r>
              <a:rPr lang="es-AR" sz="2800" dirty="0">
                <a:solidFill>
                  <a:srgbClr val="002060"/>
                </a:solidFill>
              </a:rPr>
              <a:t>Organizar 4 grupos de trabajo</a:t>
            </a:r>
          </a:p>
          <a:p>
            <a:pPr marL="0" indent="0">
              <a:buNone/>
            </a:pPr>
            <a:endParaRPr lang="es-AR" sz="900" dirty="0">
              <a:solidFill>
                <a:srgbClr val="002060"/>
              </a:solidFill>
            </a:endParaRPr>
          </a:p>
          <a:p>
            <a:pPr marL="285750" indent="-285750">
              <a:buFontTx/>
              <a:buChar char="-"/>
            </a:pPr>
            <a:r>
              <a:rPr lang="es-AR" sz="2800" dirty="0">
                <a:solidFill>
                  <a:srgbClr val="002060"/>
                </a:solidFill>
              </a:rPr>
              <a:t>Leer el texto “Dificultades en la comunicación” de Obiols y Di Segni de Obiols (1996) e identificar ideas principales.</a:t>
            </a:r>
          </a:p>
          <a:p>
            <a:pPr marL="0" indent="0">
              <a:buNone/>
            </a:pPr>
            <a:endParaRPr lang="es-AR" sz="900" dirty="0">
              <a:solidFill>
                <a:srgbClr val="002060"/>
              </a:solidFill>
            </a:endParaRPr>
          </a:p>
          <a:p>
            <a:pPr marL="285750" indent="-285750">
              <a:buFontTx/>
              <a:buChar char="-"/>
            </a:pPr>
            <a:r>
              <a:rPr lang="es-AR" sz="2800" u="sng" dirty="0">
                <a:solidFill>
                  <a:srgbClr val="002060"/>
                </a:solidFill>
              </a:rPr>
              <a:t>Técnica</a:t>
            </a:r>
            <a:r>
              <a:rPr lang="es-AR" sz="2800" dirty="0">
                <a:solidFill>
                  <a:srgbClr val="002060"/>
                </a:solidFill>
              </a:rPr>
              <a:t>: la destreza del orador y la capacidad de escucha. Luego de la lectura grupal, se realiza sorteo con número del 1 al 4. Cada grupo cumplirá la acción solicitada </a:t>
            </a:r>
          </a:p>
          <a:p>
            <a:pPr marL="285750" indent="-285750">
              <a:buFontTx/>
              <a:buChar char="-"/>
            </a:pPr>
            <a:endParaRPr lang="es-AR" sz="2800" dirty="0">
              <a:solidFill>
                <a:srgbClr val="002060"/>
              </a:solidFill>
            </a:endParaRPr>
          </a:p>
          <a:p>
            <a:pPr marL="285750" indent="-285750">
              <a:buFontTx/>
              <a:buChar char="-"/>
            </a:pPr>
            <a:endParaRPr lang="es-AR" sz="2800" dirty="0">
              <a:solidFill>
                <a:srgbClr val="002060"/>
              </a:solidFill>
            </a:endParaRPr>
          </a:p>
          <a:p>
            <a:pPr marL="285750" indent="-285750">
              <a:buFontTx/>
              <a:buChar char="-"/>
            </a:pPr>
            <a:endParaRPr lang="es-AR" sz="2800" dirty="0">
              <a:solidFill>
                <a:srgbClr val="002060"/>
              </a:solidFill>
            </a:endParaRPr>
          </a:p>
        </p:txBody>
      </p:sp>
      <p:sp>
        <p:nvSpPr>
          <p:cNvPr id="136" name="Google Shape;136;p18"/>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824BB0"/>
        </a:solidFill>
        <a:effectLst/>
      </p:bgPr>
    </p:bg>
    <p:spTree>
      <p:nvGrpSpPr>
        <p:cNvPr id="1" name="Shape 111"/>
        <p:cNvGrpSpPr/>
        <p:nvPr/>
      </p:nvGrpSpPr>
      <p:grpSpPr>
        <a:xfrm>
          <a:off x="0" y="0"/>
          <a:ext cx="0" cy="0"/>
          <a:chOff x="0" y="0"/>
          <a:chExt cx="0" cy="0"/>
        </a:xfrm>
      </p:grpSpPr>
      <p:sp>
        <p:nvSpPr>
          <p:cNvPr id="128" name="Google Shape;128;p17"/>
          <p:cNvSpPr txBox="1">
            <a:spLocks noGrp="1"/>
          </p:cNvSpPr>
          <p:nvPr>
            <p:ph type="sldNum" sz="quarter"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a:t>
            </a:fld>
            <a:endParaRPr/>
          </a:p>
        </p:txBody>
      </p:sp>
      <p:sp>
        <p:nvSpPr>
          <p:cNvPr id="112" name="Google Shape;112;p17"/>
          <p:cNvSpPr txBox="1">
            <a:spLocks noGrp="1"/>
          </p:cNvSpPr>
          <p:nvPr>
            <p:ph type="ctrTitle" idx="4294967295"/>
          </p:nvPr>
        </p:nvSpPr>
        <p:spPr>
          <a:xfrm>
            <a:off x="2505057" y="788124"/>
            <a:ext cx="4443413" cy="681037"/>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AR" sz="4000" dirty="0">
                <a:solidFill>
                  <a:srgbClr val="7030A0"/>
                </a:solidFill>
                <a:effectLst>
                  <a:outerShdw blurRad="38100" dist="38100" dir="2700000" algn="tl">
                    <a:srgbClr val="000000">
                      <a:alpha val="43137"/>
                    </a:srgbClr>
                  </a:outerShdw>
                </a:effectLst>
              </a:rPr>
              <a:t>O</a:t>
            </a:r>
            <a:r>
              <a:rPr lang="en" sz="4000" dirty="0">
                <a:solidFill>
                  <a:srgbClr val="7030A0"/>
                </a:solidFill>
                <a:effectLst>
                  <a:outerShdw blurRad="38100" dist="38100" dir="2700000" algn="tl">
                    <a:srgbClr val="000000">
                      <a:alpha val="43137"/>
                    </a:srgbClr>
                  </a:outerShdw>
                </a:effectLst>
              </a:rPr>
              <a:t>ralidad en el aula</a:t>
            </a:r>
            <a:endParaRPr sz="4000" dirty="0">
              <a:solidFill>
                <a:srgbClr val="7030A0"/>
              </a:solidFill>
              <a:effectLst>
                <a:outerShdw blurRad="38100" dist="38100" dir="2700000" algn="tl">
                  <a:srgbClr val="000000">
                    <a:alpha val="43137"/>
                  </a:srgbClr>
                </a:outerShdw>
              </a:effectLst>
            </a:endParaRPr>
          </a:p>
        </p:txBody>
      </p:sp>
      <p:sp>
        <p:nvSpPr>
          <p:cNvPr id="113" name="Google Shape;113;p17"/>
          <p:cNvSpPr txBox="1">
            <a:spLocks noGrp="1"/>
          </p:cNvSpPr>
          <p:nvPr>
            <p:ph type="subTitle" idx="4294967295"/>
          </p:nvPr>
        </p:nvSpPr>
        <p:spPr>
          <a:xfrm>
            <a:off x="0" y="2609850"/>
            <a:ext cx="8607425" cy="213995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s-AR" dirty="0">
                <a:solidFill>
                  <a:srgbClr val="FFFFFF"/>
                </a:solidFill>
              </a:rPr>
              <a:t>¿Cómo se organiza un debate?</a:t>
            </a:r>
          </a:p>
          <a:p>
            <a:pPr marL="0" lvl="0" indent="0" algn="ctr" rtl="0">
              <a:spcBef>
                <a:spcPts val="600"/>
              </a:spcBef>
              <a:spcAft>
                <a:spcPts val="0"/>
              </a:spcAft>
              <a:buNone/>
            </a:pPr>
            <a:r>
              <a:rPr lang="es-AR" dirty="0">
                <a:solidFill>
                  <a:srgbClr val="FFFFFF"/>
                </a:solidFill>
              </a:rPr>
              <a:t>¿Hay normas?</a:t>
            </a:r>
          </a:p>
          <a:p>
            <a:pPr marL="0" lvl="0" indent="0" algn="ctr" rtl="0">
              <a:spcBef>
                <a:spcPts val="600"/>
              </a:spcBef>
              <a:spcAft>
                <a:spcPts val="0"/>
              </a:spcAft>
              <a:buNone/>
            </a:pPr>
            <a:r>
              <a:rPr lang="es-AR" dirty="0">
                <a:solidFill>
                  <a:srgbClr val="FFFFFF"/>
                </a:solidFill>
              </a:rPr>
              <a:t>¿Qué implica debatir?</a:t>
            </a:r>
            <a:endParaRPr dirty="0">
              <a:solidFill>
                <a:srgbClr val="FFFFFF"/>
              </a:solidFill>
            </a:endParaRPr>
          </a:p>
        </p:txBody>
      </p:sp>
      <p:sp>
        <p:nvSpPr>
          <p:cNvPr id="114" name="Google Shape;114;p17"/>
          <p:cNvSpPr/>
          <p:nvPr/>
        </p:nvSpPr>
        <p:spPr>
          <a:xfrm>
            <a:off x="7728456" y="2171604"/>
            <a:ext cx="229545" cy="219177"/>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AD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BC00"/>
              </a:solidFill>
            </a:endParaRPr>
          </a:p>
        </p:txBody>
      </p:sp>
      <p:sp>
        <p:nvSpPr>
          <p:cNvPr id="123" name="Google Shape;123;p17"/>
          <p:cNvSpPr/>
          <p:nvPr/>
        </p:nvSpPr>
        <p:spPr>
          <a:xfrm rot="2466625">
            <a:off x="6568799" y="1131498"/>
            <a:ext cx="318882" cy="304479"/>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AD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BC00"/>
              </a:solidFill>
            </a:endParaRPr>
          </a:p>
        </p:txBody>
      </p:sp>
      <p:sp>
        <p:nvSpPr>
          <p:cNvPr id="124" name="Google Shape;124;p17"/>
          <p:cNvSpPr/>
          <p:nvPr/>
        </p:nvSpPr>
        <p:spPr>
          <a:xfrm rot="-1609120">
            <a:off x="7370377" y="1444397"/>
            <a:ext cx="229509" cy="219143"/>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BC00"/>
              </a:solidFill>
            </a:endParaRPr>
          </a:p>
        </p:txBody>
      </p:sp>
      <p:sp>
        <p:nvSpPr>
          <p:cNvPr id="125" name="Google Shape;125;p17"/>
          <p:cNvSpPr/>
          <p:nvPr/>
        </p:nvSpPr>
        <p:spPr>
          <a:xfrm rot="2926137">
            <a:off x="8426693" y="1496695"/>
            <a:ext cx="171867" cy="164105"/>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BC00"/>
              </a:solidFill>
            </a:endParaRPr>
          </a:p>
        </p:txBody>
      </p:sp>
      <p:sp>
        <p:nvSpPr>
          <p:cNvPr id="126" name="Google Shape;126;p17"/>
          <p:cNvSpPr/>
          <p:nvPr/>
        </p:nvSpPr>
        <p:spPr>
          <a:xfrm rot="-1608940">
            <a:off x="7711478" y="397343"/>
            <a:ext cx="154840" cy="147847"/>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AD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BC00"/>
              </a:solidFill>
            </a:endParaRPr>
          </a:p>
        </p:txBody>
      </p:sp>
      <p:sp>
        <p:nvSpPr>
          <p:cNvPr id="127" name="Google Shape;127;p17"/>
          <p:cNvSpPr/>
          <p:nvPr/>
        </p:nvSpPr>
        <p:spPr>
          <a:xfrm>
            <a:off x="2443892" y="2552982"/>
            <a:ext cx="4835952" cy="1245701"/>
          </a:xfrm>
          <a:prstGeom prst="rect">
            <a:avLst/>
          </a:prstGeom>
        </p:spPr>
        <p:txBody>
          <a:bodyPr>
            <a:prstTxWarp prst="textPlain">
              <a:avLst/>
            </a:prstTxWarp>
          </a:bodyPr>
          <a:lstStyle/>
          <a:p>
            <a:pPr lvl="0" algn="ctr"/>
            <a:r>
              <a:rPr lang="es-AR" b="0" i="0" dirty="0">
                <a:ln w="38100" cap="flat" cmpd="sng">
                  <a:solidFill>
                    <a:srgbClr val="FFFFFF"/>
                  </a:solidFill>
                  <a:prstDash val="solid"/>
                  <a:miter lim="8000"/>
                  <a:headEnd type="none" w="sm" len="sm"/>
                  <a:tailEnd type="none" w="sm" len="sm"/>
                </a:ln>
                <a:solidFill>
                  <a:srgbClr val="001936">
                    <a:alpha val="21920"/>
                  </a:srgbClr>
                </a:solidFill>
                <a:latin typeface="Bangers"/>
              </a:rPr>
              <a:t>DEBATE</a:t>
            </a:r>
            <a:endParaRPr b="0" i="0" dirty="0">
              <a:ln w="38100" cap="flat" cmpd="sng">
                <a:solidFill>
                  <a:srgbClr val="FFFFFF"/>
                </a:solidFill>
                <a:prstDash val="solid"/>
                <a:miter lim="8000"/>
                <a:headEnd type="none" w="sm" len="sm"/>
                <a:tailEnd type="none" w="sm" len="sm"/>
              </a:ln>
              <a:solidFill>
                <a:srgbClr val="001936">
                  <a:alpha val="21920"/>
                </a:srgbClr>
              </a:solidFill>
              <a:latin typeface="Bangers"/>
            </a:endParaRPr>
          </a:p>
        </p:txBody>
      </p:sp>
      <p:sp>
        <p:nvSpPr>
          <p:cNvPr id="11" name="Google Shape;114;p17">
            <a:extLst>
              <a:ext uri="{FF2B5EF4-FFF2-40B4-BE49-F238E27FC236}">
                <a16:creationId xmlns:a16="http://schemas.microsoft.com/office/drawing/2014/main" id="{D70B0243-5B4A-48E4-97A4-DEC232818481}"/>
              </a:ext>
            </a:extLst>
          </p:cNvPr>
          <p:cNvSpPr/>
          <p:nvPr/>
        </p:nvSpPr>
        <p:spPr>
          <a:xfrm>
            <a:off x="7279844" y="2287469"/>
            <a:ext cx="229545" cy="219177"/>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AD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BC00"/>
              </a:solidFill>
            </a:endParaRPr>
          </a:p>
        </p:txBody>
      </p:sp>
      <p:pic>
        <p:nvPicPr>
          <p:cNvPr id="2" name="Imagen 1">
            <a:extLst>
              <a:ext uri="{FF2B5EF4-FFF2-40B4-BE49-F238E27FC236}">
                <a16:creationId xmlns:a16="http://schemas.microsoft.com/office/drawing/2014/main" id="{DDD079F9-3822-47D4-A5F1-E2F6A71CE6C6}"/>
              </a:ext>
            </a:extLst>
          </p:cNvPr>
          <p:cNvPicPr>
            <a:picLocks noChangeAspect="1"/>
          </p:cNvPicPr>
          <p:nvPr/>
        </p:nvPicPr>
        <p:blipFill>
          <a:blip r:embed="rId3"/>
          <a:stretch>
            <a:fillRect/>
          </a:stretch>
        </p:blipFill>
        <p:spPr>
          <a:xfrm>
            <a:off x="8160977" y="2848408"/>
            <a:ext cx="231668" cy="23776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5C4CA"/>
        </a:solidFill>
        <a:effectLst/>
      </p:bgPr>
    </p:bg>
    <p:spTree>
      <p:nvGrpSpPr>
        <p:cNvPr id="1" name="Shape 140"/>
        <p:cNvGrpSpPr/>
        <p:nvPr/>
      </p:nvGrpSpPr>
      <p:grpSpPr>
        <a:xfrm>
          <a:off x="0" y="0"/>
          <a:ext cx="0" cy="0"/>
          <a:chOff x="0" y="0"/>
          <a:chExt cx="0" cy="0"/>
        </a:xfrm>
      </p:grpSpPr>
      <p:sp>
        <p:nvSpPr>
          <p:cNvPr id="141" name="Google Shape;141;p19"/>
          <p:cNvSpPr txBox="1">
            <a:spLocks noGrp="1"/>
          </p:cNvSpPr>
          <p:nvPr>
            <p:ph type="title"/>
          </p:nvPr>
        </p:nvSpPr>
        <p:spPr>
          <a:xfrm>
            <a:off x="1057060" y="649934"/>
            <a:ext cx="7029878" cy="760139"/>
          </a:xfrm>
          <a:prstGeom prst="rect">
            <a:avLst/>
          </a:prstGeom>
        </p:spPr>
        <p:txBody>
          <a:bodyPr spcFirstLastPara="1" wrap="square" lIns="91425" tIns="91425" rIns="91425" bIns="91425" anchor="b" anchorCtr="0">
            <a:noAutofit/>
          </a:bodyPr>
          <a:lstStyle/>
          <a:p>
            <a:pPr lvl="0"/>
            <a:r>
              <a:rPr lang="en" sz="4000" dirty="0">
                <a:solidFill>
                  <a:srgbClr val="0070C0"/>
                </a:solidFill>
                <a:latin typeface="+mn-lt"/>
              </a:rPr>
              <a:t>3. </a:t>
            </a:r>
            <a:r>
              <a:rPr lang="es-ES" sz="4000" b="1" dirty="0">
                <a:solidFill>
                  <a:srgbClr val="0070C0"/>
                </a:solidFill>
                <a:latin typeface="+mn-lt"/>
              </a:rPr>
              <a:t>Debate</a:t>
            </a:r>
            <a:endParaRPr sz="4000" dirty="0">
              <a:solidFill>
                <a:srgbClr val="0070C0"/>
              </a:solidFill>
              <a:latin typeface="+mn-lt"/>
            </a:endParaRPr>
          </a:p>
        </p:txBody>
      </p:sp>
      <p:sp>
        <p:nvSpPr>
          <p:cNvPr id="142" name="Google Shape;142;p19"/>
          <p:cNvSpPr txBox="1">
            <a:spLocks noGrp="1"/>
          </p:cNvSpPr>
          <p:nvPr>
            <p:ph type="body" idx="1"/>
          </p:nvPr>
        </p:nvSpPr>
        <p:spPr>
          <a:xfrm>
            <a:off x="432078" y="1556174"/>
            <a:ext cx="8249697" cy="3076115"/>
          </a:xfrm>
          <a:prstGeom prst="rect">
            <a:avLst/>
          </a:prstGeom>
        </p:spPr>
        <p:txBody>
          <a:bodyPr spcFirstLastPara="1" wrap="square" lIns="91425" tIns="91425" rIns="91425" bIns="91425" anchor="t" anchorCtr="0">
            <a:noAutofit/>
          </a:bodyPr>
          <a:lstStyle/>
          <a:p>
            <a:pPr marL="0" lvl="0" indent="0" algn="ctr">
              <a:buNone/>
            </a:pPr>
            <a:r>
              <a:rPr lang="es-AR" sz="2800" dirty="0">
                <a:solidFill>
                  <a:srgbClr val="002060"/>
                </a:solidFill>
              </a:rPr>
              <a:t>Organizar un debate que tenga como finalidad vivenciar esta práctica como una </a:t>
            </a:r>
            <a:r>
              <a:rPr lang="es-AR" sz="2800" u="sng" dirty="0">
                <a:solidFill>
                  <a:srgbClr val="002060"/>
                </a:solidFill>
              </a:rPr>
              <a:t>EXPERIENCIA PEDAGÓGICA </a:t>
            </a:r>
            <a:r>
              <a:rPr lang="es-AR" sz="2800" dirty="0">
                <a:solidFill>
                  <a:srgbClr val="002060"/>
                </a:solidFill>
              </a:rPr>
              <a:t>que permite construir aprendizajes significativos. Se sugiere el texto “Lenguaje inclusivo, esa piedra en el zapato”, pero el coordinador debe elegir un tema que sea motivador para el equipo docente que participa del debate. </a:t>
            </a:r>
          </a:p>
        </p:txBody>
      </p:sp>
      <p:sp>
        <p:nvSpPr>
          <p:cNvPr id="145" name="Google Shape;145;p19"/>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A300"/>
        </a:solidFill>
        <a:effectLst/>
      </p:bgPr>
    </p:bg>
    <p:spTree>
      <p:nvGrpSpPr>
        <p:cNvPr id="1" name="Shape 259"/>
        <p:cNvGrpSpPr/>
        <p:nvPr/>
      </p:nvGrpSpPr>
      <p:grpSpPr>
        <a:xfrm>
          <a:off x="0" y="0"/>
          <a:ext cx="0" cy="0"/>
          <a:chOff x="0" y="0"/>
          <a:chExt cx="0" cy="0"/>
        </a:xfrm>
      </p:grpSpPr>
      <p:sp>
        <p:nvSpPr>
          <p:cNvPr id="263" name="Google Shape;263;p32"/>
          <p:cNvSpPr txBox="1">
            <a:spLocks noGrp="1"/>
          </p:cNvSpPr>
          <p:nvPr>
            <p:ph type="sldNum" sz="quarter"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a:t>
            </a:fld>
            <a:endParaRPr/>
          </a:p>
        </p:txBody>
      </p:sp>
      <p:sp>
        <p:nvSpPr>
          <p:cNvPr id="262" name="Google Shape;262;p32"/>
          <p:cNvSpPr txBox="1">
            <a:spLocks noGrp="1"/>
          </p:cNvSpPr>
          <p:nvPr>
            <p:ph type="body" idx="4294967295"/>
          </p:nvPr>
        </p:nvSpPr>
        <p:spPr>
          <a:xfrm>
            <a:off x="150725" y="432899"/>
            <a:ext cx="8691824" cy="4508816"/>
          </a:xfrm>
          <a:prstGeom prst="rect">
            <a:avLst/>
          </a:prstGeom>
        </p:spPr>
        <p:txBody>
          <a:bodyPr spcFirstLastPara="1" wrap="square" lIns="91425" tIns="91425" rIns="91425" bIns="91425" anchor="b" anchorCtr="0">
            <a:noAutofit/>
          </a:bodyPr>
          <a:lstStyle/>
          <a:p>
            <a:pPr marL="0" lvl="0" indent="0" algn="ctr" rtl="0">
              <a:spcBef>
                <a:spcPts val="600"/>
              </a:spcBef>
              <a:spcAft>
                <a:spcPts val="0"/>
              </a:spcAft>
              <a:buNone/>
            </a:pPr>
            <a:endParaRPr lang="es-AR" sz="2800" b="1" dirty="0">
              <a:solidFill>
                <a:srgbClr val="002060"/>
              </a:solidFill>
            </a:endParaRPr>
          </a:p>
          <a:p>
            <a:pPr marL="0" lvl="0" indent="0" algn="ctr" rtl="0">
              <a:spcBef>
                <a:spcPts val="600"/>
              </a:spcBef>
              <a:spcAft>
                <a:spcPts val="0"/>
              </a:spcAft>
              <a:buNone/>
            </a:pPr>
            <a:endParaRPr lang="es-AR" sz="2800" b="1" dirty="0">
              <a:solidFill>
                <a:srgbClr val="002060"/>
              </a:solidFill>
            </a:endParaRPr>
          </a:p>
          <a:p>
            <a:pPr marL="0" lvl="0" indent="0" algn="ctr" rtl="0">
              <a:spcBef>
                <a:spcPts val="600"/>
              </a:spcBef>
              <a:spcAft>
                <a:spcPts val="0"/>
              </a:spcAft>
              <a:buNone/>
            </a:pPr>
            <a:r>
              <a:rPr lang="es-AR" sz="2800" b="1" dirty="0">
                <a:solidFill>
                  <a:srgbClr val="002060"/>
                </a:solidFill>
              </a:rPr>
              <a:t>CONCLUSIONES sobre el DEBATE:</a:t>
            </a:r>
          </a:p>
          <a:p>
            <a:pPr marL="0" lvl="0" indent="0" algn="ctr" rtl="0">
              <a:spcBef>
                <a:spcPts val="600"/>
              </a:spcBef>
              <a:spcAft>
                <a:spcPts val="0"/>
              </a:spcAft>
              <a:buNone/>
            </a:pPr>
            <a:endParaRPr lang="es-AR" sz="800" b="1" dirty="0">
              <a:solidFill>
                <a:srgbClr val="002060"/>
              </a:solidFill>
            </a:endParaRPr>
          </a:p>
          <a:p>
            <a:pPr marL="342900" lvl="0" indent="-342900" algn="just" rtl="0">
              <a:spcBef>
                <a:spcPts val="600"/>
              </a:spcBef>
              <a:spcAft>
                <a:spcPts val="0"/>
              </a:spcAft>
              <a:buFontTx/>
              <a:buChar char="-"/>
            </a:pPr>
            <a:r>
              <a:rPr lang="es-AR" sz="2800" dirty="0">
                <a:solidFill>
                  <a:srgbClr val="002060"/>
                </a:solidFill>
              </a:rPr>
              <a:t>Lo importante de la propuesta es que NO TODAS LAS DISCUSIONES COLECTIVAS SON DEBATE. Sólo aquellas que surgen con el propósito de tomar una postura y ARGUMENTAR con respecto a ella.</a:t>
            </a:r>
          </a:p>
          <a:p>
            <a:pPr marL="0" lvl="0" indent="0" algn="just" rtl="0">
              <a:spcBef>
                <a:spcPts val="600"/>
              </a:spcBef>
              <a:spcAft>
                <a:spcPts val="0"/>
              </a:spcAft>
              <a:buNone/>
            </a:pPr>
            <a:endParaRPr lang="es-AR" sz="800" dirty="0">
              <a:solidFill>
                <a:srgbClr val="002060"/>
              </a:solidFill>
            </a:endParaRPr>
          </a:p>
          <a:p>
            <a:pPr marL="342900" lvl="0" indent="-342900" algn="just" rtl="0">
              <a:spcBef>
                <a:spcPts val="600"/>
              </a:spcBef>
              <a:spcAft>
                <a:spcPts val="0"/>
              </a:spcAft>
              <a:buFontTx/>
              <a:buChar char="-"/>
            </a:pPr>
            <a:r>
              <a:rPr lang="es-AR" sz="2800" dirty="0">
                <a:solidFill>
                  <a:srgbClr val="002060"/>
                </a:solidFill>
              </a:rPr>
              <a:t>Los intercambios se caracterizan por la exposición y defensa de las posiciones tomadas.</a:t>
            </a:r>
          </a:p>
          <a:p>
            <a:pPr marL="342900" lvl="0" indent="-342900" algn="just" rtl="0">
              <a:spcBef>
                <a:spcPts val="600"/>
              </a:spcBef>
              <a:spcAft>
                <a:spcPts val="0"/>
              </a:spcAft>
              <a:buFontTx/>
              <a:buChar char="-"/>
            </a:pPr>
            <a:endParaRPr lang="es-AR" sz="800" dirty="0">
              <a:solidFill>
                <a:srgbClr val="002060"/>
              </a:solidFill>
            </a:endParaRPr>
          </a:p>
          <a:p>
            <a:pPr marL="342900" lvl="0" indent="-342900" algn="just" rtl="0">
              <a:spcBef>
                <a:spcPts val="600"/>
              </a:spcBef>
              <a:spcAft>
                <a:spcPts val="0"/>
              </a:spcAft>
              <a:buFontTx/>
              <a:buChar char="-"/>
            </a:pPr>
            <a:r>
              <a:rPr lang="es-AR" sz="2800" dirty="0">
                <a:solidFill>
                  <a:srgbClr val="002060"/>
                </a:solidFill>
              </a:rPr>
              <a:t>Los debates requieren de un MOMENTO DE CIERRE.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A300"/>
        </a:solidFill>
        <a:effectLst/>
      </p:bgPr>
    </p:bg>
    <p:spTree>
      <p:nvGrpSpPr>
        <p:cNvPr id="1" name="Shape 259"/>
        <p:cNvGrpSpPr/>
        <p:nvPr/>
      </p:nvGrpSpPr>
      <p:grpSpPr>
        <a:xfrm>
          <a:off x="0" y="0"/>
          <a:ext cx="0" cy="0"/>
          <a:chOff x="0" y="0"/>
          <a:chExt cx="0" cy="0"/>
        </a:xfrm>
      </p:grpSpPr>
      <p:sp>
        <p:nvSpPr>
          <p:cNvPr id="263" name="Google Shape;263;p32"/>
          <p:cNvSpPr txBox="1">
            <a:spLocks noGrp="1"/>
          </p:cNvSpPr>
          <p:nvPr>
            <p:ph type="sldNum" sz="quarter"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9</a:t>
            </a:fld>
            <a:endParaRPr/>
          </a:p>
        </p:txBody>
      </p:sp>
      <p:sp>
        <p:nvSpPr>
          <p:cNvPr id="262" name="Google Shape;262;p32"/>
          <p:cNvSpPr txBox="1">
            <a:spLocks noGrp="1"/>
          </p:cNvSpPr>
          <p:nvPr>
            <p:ph type="body" idx="4294967295"/>
          </p:nvPr>
        </p:nvSpPr>
        <p:spPr>
          <a:xfrm>
            <a:off x="830263" y="-903288"/>
            <a:ext cx="8313737" cy="5849938"/>
          </a:xfrm>
          <a:prstGeom prst="rect">
            <a:avLst/>
          </a:prstGeom>
        </p:spPr>
        <p:txBody>
          <a:bodyPr spcFirstLastPara="1" wrap="square" lIns="91425" tIns="91425" rIns="91425" bIns="91425" anchor="b" anchorCtr="0">
            <a:noAutofit/>
          </a:bodyPr>
          <a:lstStyle/>
          <a:p>
            <a:pPr marL="0" lvl="0" indent="0" algn="ctr" rtl="0">
              <a:spcBef>
                <a:spcPts val="600"/>
              </a:spcBef>
              <a:spcAft>
                <a:spcPts val="0"/>
              </a:spcAft>
              <a:buNone/>
            </a:pPr>
            <a:endParaRPr lang="es-AR" sz="2400" b="1" dirty="0">
              <a:solidFill>
                <a:srgbClr val="FFFFFF"/>
              </a:solidFill>
              <a:effectLst>
                <a:outerShdw blurRad="38100" dist="38100" dir="2700000" algn="tl">
                  <a:srgbClr val="000000">
                    <a:alpha val="43137"/>
                  </a:srgbClr>
                </a:outerShdw>
              </a:effectLst>
            </a:endParaRPr>
          </a:p>
          <a:p>
            <a:pPr marL="0" lvl="0" indent="0" algn="ctr" rtl="0">
              <a:spcBef>
                <a:spcPts val="600"/>
              </a:spcBef>
              <a:spcAft>
                <a:spcPts val="0"/>
              </a:spcAft>
              <a:buNone/>
            </a:pPr>
            <a:endParaRPr sz="2400" dirty="0">
              <a:solidFill>
                <a:srgbClr val="FFFFFF"/>
              </a:solidFill>
            </a:endParaRPr>
          </a:p>
        </p:txBody>
      </p:sp>
      <p:sp>
        <p:nvSpPr>
          <p:cNvPr id="2" name="Rectángulo 1"/>
          <p:cNvSpPr/>
          <p:nvPr/>
        </p:nvSpPr>
        <p:spPr>
          <a:xfrm>
            <a:off x="140677" y="503435"/>
            <a:ext cx="8551261" cy="4247317"/>
          </a:xfrm>
          <a:prstGeom prst="rect">
            <a:avLst/>
          </a:prstGeom>
        </p:spPr>
        <p:txBody>
          <a:bodyPr wrap="square">
            <a:spAutoFit/>
          </a:bodyPr>
          <a:lstStyle/>
          <a:p>
            <a:pPr marL="342900" lvl="0" indent="-342900" algn="just">
              <a:spcBef>
                <a:spcPts val="600"/>
              </a:spcBef>
              <a:buFontTx/>
              <a:buChar char="-"/>
            </a:pPr>
            <a:r>
              <a:rPr lang="es-AR" sz="2400" dirty="0">
                <a:solidFill>
                  <a:srgbClr val="002060"/>
                </a:solidFill>
              </a:rPr>
              <a:t>El DEBATE posibilita la producción de ARGUMENTOS PENSADOS, NO IMPROVISADOS, en favor de su postura.</a:t>
            </a:r>
          </a:p>
          <a:p>
            <a:pPr lvl="0" algn="just">
              <a:spcBef>
                <a:spcPts val="600"/>
              </a:spcBef>
            </a:pPr>
            <a:endParaRPr lang="es-AR" sz="800" dirty="0">
              <a:solidFill>
                <a:srgbClr val="002060"/>
              </a:solidFill>
            </a:endParaRPr>
          </a:p>
          <a:p>
            <a:pPr marL="342900" lvl="0" indent="-342900" algn="just">
              <a:spcBef>
                <a:spcPts val="600"/>
              </a:spcBef>
              <a:buFontTx/>
              <a:buChar char="-"/>
            </a:pPr>
            <a:r>
              <a:rPr lang="es-AR" sz="2400" dirty="0">
                <a:solidFill>
                  <a:srgbClr val="002060"/>
                </a:solidFill>
              </a:rPr>
              <a:t>Es importante respetar los momentos de exposición y escucha.</a:t>
            </a:r>
          </a:p>
          <a:p>
            <a:pPr lvl="0" algn="just">
              <a:spcBef>
                <a:spcPts val="600"/>
              </a:spcBef>
            </a:pPr>
            <a:endParaRPr lang="es-AR" sz="800" dirty="0">
              <a:solidFill>
                <a:srgbClr val="002060"/>
              </a:solidFill>
            </a:endParaRPr>
          </a:p>
          <a:p>
            <a:pPr marL="342900" lvl="0" indent="-342900" algn="just">
              <a:spcBef>
                <a:spcPts val="600"/>
              </a:spcBef>
              <a:buFontTx/>
              <a:buChar char="-"/>
            </a:pPr>
            <a:r>
              <a:rPr lang="es-AR" sz="2400" dirty="0">
                <a:solidFill>
                  <a:srgbClr val="002060"/>
                </a:solidFill>
              </a:rPr>
              <a:t>El rol del DOCENTE es el de MODERADOR. Organiza los tiempos de BÚSQUEDA DE INFORMACIÓN Y DE EXPOSICIÓN. NO EMITE COMENTARIOS ni a favor ni en contra de los argumentos.</a:t>
            </a:r>
          </a:p>
          <a:p>
            <a:pPr lvl="0" algn="just">
              <a:spcBef>
                <a:spcPts val="600"/>
              </a:spcBef>
            </a:pPr>
            <a:endParaRPr lang="es-AR" sz="800" dirty="0">
              <a:solidFill>
                <a:srgbClr val="002060"/>
              </a:solidFill>
            </a:endParaRPr>
          </a:p>
          <a:p>
            <a:pPr marL="342900" lvl="0" indent="-342900" algn="just">
              <a:spcBef>
                <a:spcPts val="600"/>
              </a:spcBef>
              <a:buFontTx/>
              <a:buChar char="-"/>
            </a:pPr>
            <a:r>
              <a:rPr lang="es-AR" sz="2400" dirty="0">
                <a:solidFill>
                  <a:srgbClr val="002060"/>
                </a:solidFill>
              </a:rPr>
              <a:t>Los ESTUDIANTES deben lograr un consenso convenciendo al otro grupo de su posición.</a:t>
            </a:r>
          </a:p>
        </p:txBody>
      </p:sp>
    </p:spTree>
    <p:extLst>
      <p:ext uri="{BB962C8B-B14F-4D97-AF65-F5344CB8AC3E}">
        <p14:creationId xmlns:p14="http://schemas.microsoft.com/office/powerpoint/2010/main" val="3341854899"/>
      </p:ext>
    </p:extLst>
  </p:cSld>
  <p:clrMapOvr>
    <a:masterClrMapping/>
  </p:clrMapOvr>
</p:sld>
</file>

<file path=ppt/theme/theme1.xml><?xml version="1.0" encoding="utf-8"?>
<a:theme xmlns:a="http://schemas.openxmlformats.org/drawingml/2006/main" name="Base">
  <a:themeElements>
    <a:clrScheme name="Base">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e">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e">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Base</Template>
  <TotalTime>309</TotalTime>
  <Words>513</Words>
  <Application>Microsoft Office PowerPoint</Application>
  <PresentationFormat>Presentación en pantalla (16:9)</PresentationFormat>
  <Paragraphs>68</Paragraphs>
  <Slides>14</Slides>
  <Notes>12</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14</vt:i4>
      </vt:variant>
    </vt:vector>
  </HeadingPairs>
  <TitlesOfParts>
    <vt:vector size="19" baseType="lpstr">
      <vt:lpstr>Wingdings</vt:lpstr>
      <vt:lpstr>Arial</vt:lpstr>
      <vt:lpstr>Bangers</vt:lpstr>
      <vt:lpstr>Corbel</vt:lpstr>
      <vt:lpstr>Base</vt:lpstr>
      <vt:lpstr>JORNADA INSTITUCIONAL 5° día</vt:lpstr>
      <vt:lpstr>OBJETIVOS</vt:lpstr>
      <vt:lpstr>ACTIVIDADES</vt:lpstr>
      <vt:lpstr>Presentación de PowerPoint</vt:lpstr>
      <vt:lpstr>2. Lectura del texto</vt:lpstr>
      <vt:lpstr>Oralidad en el aula</vt:lpstr>
      <vt:lpstr>3. Debate</vt:lpstr>
      <vt:lpstr>Presentación de PowerPoint</vt:lpstr>
      <vt:lpstr>Presentación de PowerPoint</vt:lpstr>
      <vt:lpstr>Presentación de PowerPoint</vt:lpstr>
      <vt:lpstr>4. Lectura y análisis del cuadro sobre los modos de participación deseables para docentes y estudiantes</vt:lpstr>
      <vt:lpstr>5. Elaboración de acuerdos sobre el desarrollo de la oralidad en el aula</vt:lpstr>
      <vt:lpstr>Evaluación de monitoreo</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Usuario</dc:creator>
  <cp:lastModifiedBy>HP</cp:lastModifiedBy>
  <cp:revision>31</cp:revision>
  <dcterms:modified xsi:type="dcterms:W3CDTF">2019-02-04T15:31:33Z</dcterms:modified>
</cp:coreProperties>
</file>