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84" r:id="rId4"/>
    <p:sldId id="286" r:id="rId5"/>
    <p:sldId id="287" r:id="rId6"/>
    <p:sldId id="288" r:id="rId7"/>
    <p:sldId id="290" r:id="rId8"/>
    <p:sldId id="289" r:id="rId9"/>
    <p:sldId id="285" r:id="rId10"/>
    <p:sldId id="291" r:id="rId11"/>
    <p:sldId id="293" r:id="rId12"/>
    <p:sldId id="259" r:id="rId13"/>
    <p:sldId id="260" r:id="rId14"/>
    <p:sldId id="261" r:id="rId15"/>
    <p:sldId id="257" r:id="rId16"/>
    <p:sldId id="262" r:id="rId17"/>
    <p:sldId id="270" r:id="rId18"/>
    <p:sldId id="269" r:id="rId19"/>
    <p:sldId id="276" r:id="rId20"/>
    <p:sldId id="275" r:id="rId21"/>
    <p:sldId id="267" r:id="rId22"/>
    <p:sldId id="264" r:id="rId23"/>
    <p:sldId id="268" r:id="rId24"/>
    <p:sldId id="278" r:id="rId25"/>
    <p:sldId id="265" r:id="rId26"/>
    <p:sldId id="277" r:id="rId27"/>
    <p:sldId id="279" r:id="rId28"/>
    <p:sldId id="280" r:id="rId29"/>
    <p:sldId id="282" r:id="rId30"/>
    <p:sldId id="281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F5565-1859-434A-AB7E-ABABEB2C0F1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395817-22EE-43E0-8C93-825F3EBB4A40}">
      <dgm:prSet phldrT="[Texto]" custT="1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s-AR" sz="2500" b="1" dirty="0" smtClean="0"/>
            <a:t>RECENTRAR LA TAREA EN EL DESARROLLO PROGRESIVO Y RECURSIVO DE CAPACIDADES</a:t>
          </a:r>
          <a:endParaRPr lang="es-AR" sz="2500" b="1" dirty="0"/>
        </a:p>
      </dgm:t>
    </dgm:pt>
    <dgm:pt modelId="{43E20836-2E10-4F42-8F6E-86C8B620F35E}" type="parTrans" cxnId="{516BB7E9-6B1E-48EB-9519-0569875D0B29}">
      <dgm:prSet/>
      <dgm:spPr/>
      <dgm:t>
        <a:bodyPr/>
        <a:lstStyle/>
        <a:p>
          <a:endParaRPr lang="es-AR" sz="2400" b="1"/>
        </a:p>
      </dgm:t>
    </dgm:pt>
    <dgm:pt modelId="{D7C6C735-9A42-43C5-AB58-EAB62DF7F8C0}" type="sibTrans" cxnId="{516BB7E9-6B1E-48EB-9519-0569875D0B29}">
      <dgm:prSet custT="1"/>
      <dgm:spPr/>
      <dgm:t>
        <a:bodyPr/>
        <a:lstStyle/>
        <a:p>
          <a:endParaRPr lang="es-AR" sz="2400" b="1"/>
        </a:p>
      </dgm:t>
    </dgm:pt>
    <dgm:pt modelId="{9D27CFD2-EA0E-4843-BCE7-CFC0A8C7B263}">
      <dgm:prSet phldrT="[Texto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s-AR" sz="2500" b="1" dirty="0" smtClean="0"/>
            <a:t>CONSTRUIR UNA MIRADA INTEGRAL DE LAS TRAYECTORIAS</a:t>
          </a:r>
          <a:endParaRPr lang="es-AR" sz="2500" b="1" dirty="0"/>
        </a:p>
      </dgm:t>
    </dgm:pt>
    <dgm:pt modelId="{994E5626-A8E3-4E0F-AD26-971E68CC6A7D}" type="parTrans" cxnId="{9C81ABBB-8436-470C-B322-80BA1420705D}">
      <dgm:prSet/>
      <dgm:spPr/>
      <dgm:t>
        <a:bodyPr/>
        <a:lstStyle/>
        <a:p>
          <a:endParaRPr lang="es-AR" sz="2400" b="1"/>
        </a:p>
      </dgm:t>
    </dgm:pt>
    <dgm:pt modelId="{40585BD4-AE5F-4450-B3D3-B0530A1C6878}" type="sibTrans" cxnId="{9C81ABBB-8436-470C-B322-80BA1420705D}">
      <dgm:prSet custT="1"/>
      <dgm:spPr/>
      <dgm:t>
        <a:bodyPr/>
        <a:lstStyle/>
        <a:p>
          <a:endParaRPr lang="es-AR" sz="2400" b="1"/>
        </a:p>
      </dgm:t>
    </dgm:pt>
    <dgm:pt modelId="{196196EB-F856-4833-A0F9-C70CBBE36863}">
      <dgm:prSet phldrT="[Texto]" custT="1"/>
      <dgm:spPr/>
      <dgm:t>
        <a:bodyPr/>
        <a:lstStyle/>
        <a:p>
          <a:r>
            <a:rPr lang="es-AR" sz="2500" b="1" dirty="0" smtClean="0"/>
            <a:t>ASUMIR LA RESPONSABILIDAD PEDAGÓGICA POR LOS APRENDIZAJES DE LOS ALUMNOS  MÁS ALLÁ DEL AÑO O NIVEL </a:t>
          </a:r>
          <a:endParaRPr lang="es-AR" sz="2500" b="1" dirty="0"/>
        </a:p>
      </dgm:t>
    </dgm:pt>
    <dgm:pt modelId="{BF8E51F6-21D8-4225-81E2-8D6C23FCE480}" type="parTrans" cxnId="{B4429807-BE41-4303-98D0-72B7A7017960}">
      <dgm:prSet/>
      <dgm:spPr/>
      <dgm:t>
        <a:bodyPr/>
        <a:lstStyle/>
        <a:p>
          <a:endParaRPr lang="es-AR" sz="2400" b="1"/>
        </a:p>
      </dgm:t>
    </dgm:pt>
    <dgm:pt modelId="{EDA08DDE-4054-47FD-B9A0-2F27027CE7C7}" type="sibTrans" cxnId="{B4429807-BE41-4303-98D0-72B7A7017960}">
      <dgm:prSet/>
      <dgm:spPr/>
      <dgm:t>
        <a:bodyPr/>
        <a:lstStyle/>
        <a:p>
          <a:endParaRPr lang="es-AR" sz="2400" b="1"/>
        </a:p>
      </dgm:t>
    </dgm:pt>
    <dgm:pt modelId="{E9FEEA4F-8444-451F-85B4-142D0179BB0A}" type="pres">
      <dgm:prSet presAssocID="{ADCF5565-1859-434A-AB7E-ABABEB2C0F18}" presName="Name0" presStyleCnt="0">
        <dgm:presLayoutVars>
          <dgm:dir/>
          <dgm:resizeHandles val="exact"/>
        </dgm:presLayoutVars>
      </dgm:prSet>
      <dgm:spPr/>
    </dgm:pt>
    <dgm:pt modelId="{0830DAC6-3B46-4CB1-8E41-292C7E516EBE}" type="pres">
      <dgm:prSet presAssocID="{D6395817-22EE-43E0-8C93-825F3EBB4A40}" presName="node" presStyleLbl="node1" presStyleIdx="0" presStyleCnt="3" custScaleY="20618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615CDD9-1122-4169-8442-1D56A5755086}" type="pres">
      <dgm:prSet presAssocID="{D7C6C735-9A42-43C5-AB58-EAB62DF7F8C0}" presName="sibTrans" presStyleLbl="sibTrans2D1" presStyleIdx="0" presStyleCnt="2"/>
      <dgm:spPr/>
      <dgm:t>
        <a:bodyPr/>
        <a:lstStyle/>
        <a:p>
          <a:endParaRPr lang="es-AR"/>
        </a:p>
      </dgm:t>
    </dgm:pt>
    <dgm:pt modelId="{492192C7-27F7-4114-B402-BBE5736DA26B}" type="pres">
      <dgm:prSet presAssocID="{D7C6C735-9A42-43C5-AB58-EAB62DF7F8C0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B580CDD8-519E-482F-AA62-1246E59B67D6}" type="pres">
      <dgm:prSet presAssocID="{9D27CFD2-EA0E-4843-BCE7-CFC0A8C7B263}" presName="node" presStyleLbl="node1" presStyleIdx="1" presStyleCnt="3" custScaleX="107983" custScaleY="20618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FCCC94-0BB2-4618-93C4-F73B8D84A2CA}" type="pres">
      <dgm:prSet presAssocID="{40585BD4-AE5F-4450-B3D3-B0530A1C6878}" presName="sibTrans" presStyleLbl="sibTrans2D1" presStyleIdx="1" presStyleCnt="2"/>
      <dgm:spPr/>
      <dgm:t>
        <a:bodyPr/>
        <a:lstStyle/>
        <a:p>
          <a:endParaRPr lang="es-AR"/>
        </a:p>
      </dgm:t>
    </dgm:pt>
    <dgm:pt modelId="{25BDC4D7-0FCC-437C-B296-930715318694}" type="pres">
      <dgm:prSet presAssocID="{40585BD4-AE5F-4450-B3D3-B0530A1C6878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D45E4BBC-E868-4CD8-BD24-533B839CC84B}" type="pres">
      <dgm:prSet presAssocID="{196196EB-F856-4833-A0F9-C70CBBE36863}" presName="node" presStyleLbl="node1" presStyleIdx="2" presStyleCnt="3" custScaleX="132110" custScaleY="20618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D787A78-61AF-4F63-B4D7-02AF352D6F5B}" type="presOf" srcId="{40585BD4-AE5F-4450-B3D3-B0530A1C6878}" destId="{25BDC4D7-0FCC-437C-B296-930715318694}" srcOrd="1" destOrd="0" presId="urn:microsoft.com/office/officeart/2005/8/layout/process1"/>
    <dgm:cxn modelId="{5605BF6C-BFD0-4EC0-8CE8-5132EC99C281}" type="presOf" srcId="{D7C6C735-9A42-43C5-AB58-EAB62DF7F8C0}" destId="{1615CDD9-1122-4169-8442-1D56A5755086}" srcOrd="0" destOrd="0" presId="urn:microsoft.com/office/officeart/2005/8/layout/process1"/>
    <dgm:cxn modelId="{85BDD25E-1D5E-4B5D-B9EF-C2E749772E06}" type="presOf" srcId="{D6395817-22EE-43E0-8C93-825F3EBB4A40}" destId="{0830DAC6-3B46-4CB1-8E41-292C7E516EBE}" srcOrd="0" destOrd="0" presId="urn:microsoft.com/office/officeart/2005/8/layout/process1"/>
    <dgm:cxn modelId="{744512B8-73E9-4321-B630-22E4A6670831}" type="presOf" srcId="{ADCF5565-1859-434A-AB7E-ABABEB2C0F18}" destId="{E9FEEA4F-8444-451F-85B4-142D0179BB0A}" srcOrd="0" destOrd="0" presId="urn:microsoft.com/office/officeart/2005/8/layout/process1"/>
    <dgm:cxn modelId="{4A0518A2-8E5A-4D63-BCD3-D8542D7483A2}" type="presOf" srcId="{196196EB-F856-4833-A0F9-C70CBBE36863}" destId="{D45E4BBC-E868-4CD8-BD24-533B839CC84B}" srcOrd="0" destOrd="0" presId="urn:microsoft.com/office/officeart/2005/8/layout/process1"/>
    <dgm:cxn modelId="{9C81ABBB-8436-470C-B322-80BA1420705D}" srcId="{ADCF5565-1859-434A-AB7E-ABABEB2C0F18}" destId="{9D27CFD2-EA0E-4843-BCE7-CFC0A8C7B263}" srcOrd="1" destOrd="0" parTransId="{994E5626-A8E3-4E0F-AD26-971E68CC6A7D}" sibTransId="{40585BD4-AE5F-4450-B3D3-B0530A1C6878}"/>
    <dgm:cxn modelId="{DC0B8746-3DDB-4952-BBD1-45E99B053035}" type="presOf" srcId="{40585BD4-AE5F-4450-B3D3-B0530A1C6878}" destId="{71FCCC94-0BB2-4618-93C4-F73B8D84A2CA}" srcOrd="0" destOrd="0" presId="urn:microsoft.com/office/officeart/2005/8/layout/process1"/>
    <dgm:cxn modelId="{7B6E1358-11A7-42E3-87A0-88ACDC7A1321}" type="presOf" srcId="{9D27CFD2-EA0E-4843-BCE7-CFC0A8C7B263}" destId="{B580CDD8-519E-482F-AA62-1246E59B67D6}" srcOrd="0" destOrd="0" presId="urn:microsoft.com/office/officeart/2005/8/layout/process1"/>
    <dgm:cxn modelId="{B4429807-BE41-4303-98D0-72B7A7017960}" srcId="{ADCF5565-1859-434A-AB7E-ABABEB2C0F18}" destId="{196196EB-F856-4833-A0F9-C70CBBE36863}" srcOrd="2" destOrd="0" parTransId="{BF8E51F6-21D8-4225-81E2-8D6C23FCE480}" sibTransId="{EDA08DDE-4054-47FD-B9A0-2F27027CE7C7}"/>
    <dgm:cxn modelId="{86DA1D20-2819-40DD-8364-4CC9902785EE}" type="presOf" srcId="{D7C6C735-9A42-43C5-AB58-EAB62DF7F8C0}" destId="{492192C7-27F7-4114-B402-BBE5736DA26B}" srcOrd="1" destOrd="0" presId="urn:microsoft.com/office/officeart/2005/8/layout/process1"/>
    <dgm:cxn modelId="{516BB7E9-6B1E-48EB-9519-0569875D0B29}" srcId="{ADCF5565-1859-434A-AB7E-ABABEB2C0F18}" destId="{D6395817-22EE-43E0-8C93-825F3EBB4A40}" srcOrd="0" destOrd="0" parTransId="{43E20836-2E10-4F42-8F6E-86C8B620F35E}" sibTransId="{D7C6C735-9A42-43C5-AB58-EAB62DF7F8C0}"/>
    <dgm:cxn modelId="{DD391160-30D7-4E67-8D6A-0A06199082E4}" type="presParOf" srcId="{E9FEEA4F-8444-451F-85B4-142D0179BB0A}" destId="{0830DAC6-3B46-4CB1-8E41-292C7E516EBE}" srcOrd="0" destOrd="0" presId="urn:microsoft.com/office/officeart/2005/8/layout/process1"/>
    <dgm:cxn modelId="{F4C7C99D-094A-4247-A0E2-11E155575AB4}" type="presParOf" srcId="{E9FEEA4F-8444-451F-85B4-142D0179BB0A}" destId="{1615CDD9-1122-4169-8442-1D56A5755086}" srcOrd="1" destOrd="0" presId="urn:microsoft.com/office/officeart/2005/8/layout/process1"/>
    <dgm:cxn modelId="{046D500E-7B8F-4694-9989-20EA68C1C27C}" type="presParOf" srcId="{1615CDD9-1122-4169-8442-1D56A5755086}" destId="{492192C7-27F7-4114-B402-BBE5736DA26B}" srcOrd="0" destOrd="0" presId="urn:microsoft.com/office/officeart/2005/8/layout/process1"/>
    <dgm:cxn modelId="{57D16E6E-13F8-4971-9AAD-C3EECAF5C8B8}" type="presParOf" srcId="{E9FEEA4F-8444-451F-85B4-142D0179BB0A}" destId="{B580CDD8-519E-482F-AA62-1246E59B67D6}" srcOrd="2" destOrd="0" presId="urn:microsoft.com/office/officeart/2005/8/layout/process1"/>
    <dgm:cxn modelId="{2F562288-2FE3-48E5-832B-FC68FBB45709}" type="presParOf" srcId="{E9FEEA4F-8444-451F-85B4-142D0179BB0A}" destId="{71FCCC94-0BB2-4618-93C4-F73B8D84A2CA}" srcOrd="3" destOrd="0" presId="urn:microsoft.com/office/officeart/2005/8/layout/process1"/>
    <dgm:cxn modelId="{89AC4DB0-AEC4-49E6-BA74-8A7CC27FB129}" type="presParOf" srcId="{71FCCC94-0BB2-4618-93C4-F73B8D84A2CA}" destId="{25BDC4D7-0FCC-437C-B296-930715318694}" srcOrd="0" destOrd="0" presId="urn:microsoft.com/office/officeart/2005/8/layout/process1"/>
    <dgm:cxn modelId="{77BF4860-193C-40B1-925D-C186A356F53A}" type="presParOf" srcId="{E9FEEA4F-8444-451F-85B4-142D0179BB0A}" destId="{D45E4BBC-E868-4CD8-BD24-533B839CC8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B1F659-96FC-4F32-B922-B00D7B177FB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AA0688E-C9C5-4939-8EA9-38B0CB52D570}">
      <dgm:prSet phldrT="[Texto]" custT="1"/>
      <dgm:spPr/>
      <dgm:t>
        <a:bodyPr/>
        <a:lstStyle/>
        <a:p>
          <a:r>
            <a:rPr lang="es-AR" sz="2400" dirty="0" smtClean="0"/>
            <a:t>CAPACITACIÓN CONJUNTA ENTRE DOCENTES DE 7° Y 1° AÑO</a:t>
          </a:r>
          <a:endParaRPr lang="es-AR" sz="2400" dirty="0"/>
        </a:p>
      </dgm:t>
    </dgm:pt>
    <dgm:pt modelId="{0FC4FE49-D5D7-4945-B4D5-A53C0A12D28C}" type="parTrans" cxnId="{AC7FDE79-1D39-4AD6-BB59-91AF3AB7C2DC}">
      <dgm:prSet/>
      <dgm:spPr/>
      <dgm:t>
        <a:bodyPr/>
        <a:lstStyle/>
        <a:p>
          <a:endParaRPr lang="es-AR"/>
        </a:p>
      </dgm:t>
    </dgm:pt>
    <dgm:pt modelId="{E60D24D4-3F30-4041-9BE5-EF656B50A7EE}" type="sibTrans" cxnId="{AC7FDE79-1D39-4AD6-BB59-91AF3AB7C2DC}">
      <dgm:prSet/>
      <dgm:spPr/>
      <dgm:t>
        <a:bodyPr/>
        <a:lstStyle/>
        <a:p>
          <a:endParaRPr lang="es-AR"/>
        </a:p>
      </dgm:t>
    </dgm:pt>
    <dgm:pt modelId="{BAF291C2-7450-47DC-AEA8-8EFF243DA2A6}">
      <dgm:prSet phldrT="[Texto]" custT="1"/>
      <dgm:spPr/>
      <dgm:t>
        <a:bodyPr/>
        <a:lstStyle/>
        <a:p>
          <a:r>
            <a:rPr lang="es-AR" sz="2400" dirty="0" smtClean="0"/>
            <a:t>ACUERDOS TRANSVERSALES DESDE 4° GRADO A 2° AÑO</a:t>
          </a:r>
          <a:endParaRPr lang="es-AR" sz="2400" dirty="0"/>
        </a:p>
      </dgm:t>
    </dgm:pt>
    <dgm:pt modelId="{5C31A28C-00EF-462F-9CA5-0DBA6853AAE0}" type="parTrans" cxnId="{DC7857BB-1967-4AD6-A711-0850457DB4A7}">
      <dgm:prSet/>
      <dgm:spPr/>
      <dgm:t>
        <a:bodyPr/>
        <a:lstStyle/>
        <a:p>
          <a:endParaRPr lang="es-AR"/>
        </a:p>
      </dgm:t>
    </dgm:pt>
    <dgm:pt modelId="{BE4C3F52-4A5F-4C93-BB70-B54FE47A1B66}" type="sibTrans" cxnId="{DC7857BB-1967-4AD6-A711-0850457DB4A7}">
      <dgm:prSet/>
      <dgm:spPr/>
      <dgm:t>
        <a:bodyPr/>
        <a:lstStyle/>
        <a:p>
          <a:endParaRPr lang="es-AR"/>
        </a:p>
      </dgm:t>
    </dgm:pt>
    <dgm:pt modelId="{3DA1670E-2CC4-4073-9BD3-9414037991DD}">
      <dgm:prSet phldrT="[Texto]" custT="1"/>
      <dgm:spPr/>
      <dgm:t>
        <a:bodyPr/>
        <a:lstStyle/>
        <a:p>
          <a:r>
            <a:rPr lang="es-AR" sz="2400" dirty="0" smtClean="0"/>
            <a:t>INTERCAMBIOS ESTUDIANTILES</a:t>
          </a:r>
          <a:endParaRPr lang="es-AR" sz="2400" dirty="0"/>
        </a:p>
      </dgm:t>
    </dgm:pt>
    <dgm:pt modelId="{17886F72-EA79-41D0-94B2-0768F99FE83A}" type="parTrans" cxnId="{94B9E6F3-40FB-4479-BE0D-904A2EC22938}">
      <dgm:prSet/>
      <dgm:spPr/>
      <dgm:t>
        <a:bodyPr/>
        <a:lstStyle/>
        <a:p>
          <a:endParaRPr lang="es-AR"/>
        </a:p>
      </dgm:t>
    </dgm:pt>
    <dgm:pt modelId="{66514356-C9F0-4CDF-9D1A-A4B7AE107F88}" type="sibTrans" cxnId="{94B9E6F3-40FB-4479-BE0D-904A2EC22938}">
      <dgm:prSet/>
      <dgm:spPr/>
      <dgm:t>
        <a:bodyPr/>
        <a:lstStyle/>
        <a:p>
          <a:endParaRPr lang="es-AR"/>
        </a:p>
      </dgm:t>
    </dgm:pt>
    <dgm:pt modelId="{C2049617-212D-4561-AB70-01150FFCAE7F}">
      <dgm:prSet phldrT="[Texto]" custT="1"/>
      <dgm:spPr/>
      <dgm:t>
        <a:bodyPr/>
        <a:lstStyle/>
        <a:p>
          <a:r>
            <a:rPr lang="es-AR" sz="2400" dirty="0" smtClean="0"/>
            <a:t>TRABAJO EN EQUIPO ENTRE DOCENTES</a:t>
          </a:r>
          <a:endParaRPr lang="es-AR" sz="2400" dirty="0"/>
        </a:p>
      </dgm:t>
    </dgm:pt>
    <dgm:pt modelId="{AF35E3DA-1427-432D-BA60-16B4EFDDC81E}" type="parTrans" cxnId="{6DB41B0B-1CDF-4159-8EBF-E564C1DD562D}">
      <dgm:prSet/>
      <dgm:spPr/>
      <dgm:t>
        <a:bodyPr/>
        <a:lstStyle/>
        <a:p>
          <a:endParaRPr lang="es-AR"/>
        </a:p>
      </dgm:t>
    </dgm:pt>
    <dgm:pt modelId="{91A6C65D-B3F3-4833-A685-B0A07182B635}" type="sibTrans" cxnId="{6DB41B0B-1CDF-4159-8EBF-E564C1DD562D}">
      <dgm:prSet/>
      <dgm:spPr/>
      <dgm:t>
        <a:bodyPr/>
        <a:lstStyle/>
        <a:p>
          <a:endParaRPr lang="es-AR"/>
        </a:p>
      </dgm:t>
    </dgm:pt>
    <dgm:pt modelId="{87F89820-B978-44C0-BFF8-5591E55DDFD6}" type="pres">
      <dgm:prSet presAssocID="{E2B1F659-96FC-4F32-B922-B00D7B177F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1894A75-6FDE-4905-A916-D1F229AE55D4}" type="pres">
      <dgm:prSet presAssocID="{EAA0688E-C9C5-4939-8EA9-38B0CB52D570}" presName="compNode" presStyleCnt="0"/>
      <dgm:spPr/>
    </dgm:pt>
    <dgm:pt modelId="{359EF30F-AB74-46BE-B125-2B47236F53D8}" type="pres">
      <dgm:prSet presAssocID="{EAA0688E-C9C5-4939-8EA9-38B0CB52D570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3EE37D9-9D94-4400-92E7-63D1E0AC2EAC}" type="pres">
      <dgm:prSet presAssocID="{EAA0688E-C9C5-4939-8EA9-38B0CB52D570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7B5AC7-7119-43DD-A2B7-51629E49D53F}" type="pres">
      <dgm:prSet presAssocID="{E60D24D4-3F30-4041-9BE5-EF656B50A7EE}" presName="sibTrans" presStyleLbl="sibTrans2D1" presStyleIdx="0" presStyleCnt="0"/>
      <dgm:spPr/>
      <dgm:t>
        <a:bodyPr/>
        <a:lstStyle/>
        <a:p>
          <a:endParaRPr lang="es-AR"/>
        </a:p>
      </dgm:t>
    </dgm:pt>
    <dgm:pt modelId="{FA7D6AB3-EF1B-422A-AB5C-850C8005B4E1}" type="pres">
      <dgm:prSet presAssocID="{BAF291C2-7450-47DC-AEA8-8EFF243DA2A6}" presName="compNode" presStyleCnt="0"/>
      <dgm:spPr/>
    </dgm:pt>
    <dgm:pt modelId="{1B60CD03-70F4-4682-8833-7AB9E0995ABE}" type="pres">
      <dgm:prSet presAssocID="{BAF291C2-7450-47DC-AEA8-8EFF243DA2A6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4B044D61-A7EF-4B37-8DD2-B73D7B4F985D}" type="pres">
      <dgm:prSet presAssocID="{BAF291C2-7450-47DC-AEA8-8EFF243DA2A6}" presName="textRect" presStyleLbl="revTx" presStyleIdx="1" presStyleCnt="4" custScaleX="10618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FA2DA7-AB35-4200-AE1B-5D9862106E70}" type="pres">
      <dgm:prSet presAssocID="{BE4C3F52-4A5F-4C93-BB70-B54FE47A1B66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80F7DC1-E581-48D8-B81B-77B6E081B9F2}" type="pres">
      <dgm:prSet presAssocID="{3DA1670E-2CC4-4073-9BD3-9414037991DD}" presName="compNode" presStyleCnt="0"/>
      <dgm:spPr/>
    </dgm:pt>
    <dgm:pt modelId="{F9B7D985-143E-4A89-B599-CD2AC7B8597B}" type="pres">
      <dgm:prSet presAssocID="{3DA1670E-2CC4-4073-9BD3-9414037991DD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1BD88A7E-B139-48A1-88EE-36510FA05F7C}" type="pres">
      <dgm:prSet presAssocID="{3DA1670E-2CC4-4073-9BD3-9414037991D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1A99B3-3774-41CD-8329-3EF8DE3DCEBD}" type="pres">
      <dgm:prSet presAssocID="{66514356-C9F0-4CDF-9D1A-A4B7AE107F88}" presName="sibTrans" presStyleLbl="sibTrans2D1" presStyleIdx="0" presStyleCnt="0"/>
      <dgm:spPr/>
      <dgm:t>
        <a:bodyPr/>
        <a:lstStyle/>
        <a:p>
          <a:endParaRPr lang="es-AR"/>
        </a:p>
      </dgm:t>
    </dgm:pt>
    <dgm:pt modelId="{95C5782D-3CEC-470B-9F51-0D8B0FDDBAEC}" type="pres">
      <dgm:prSet presAssocID="{C2049617-212D-4561-AB70-01150FFCAE7F}" presName="compNode" presStyleCnt="0"/>
      <dgm:spPr/>
    </dgm:pt>
    <dgm:pt modelId="{2EEB6F21-5403-45E2-B7A9-047FA05702E5}" type="pres">
      <dgm:prSet presAssocID="{C2049617-212D-4561-AB70-01150FFCAE7F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97B00BA7-2378-4762-A7FB-F812F041D846}" type="pres">
      <dgm:prSet presAssocID="{C2049617-212D-4561-AB70-01150FFCAE7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5FA4FCA-A9A1-4139-A87B-50E6D6CA2EF7}" type="presOf" srcId="{3DA1670E-2CC4-4073-9BD3-9414037991DD}" destId="{1BD88A7E-B139-48A1-88EE-36510FA05F7C}" srcOrd="0" destOrd="0" presId="urn:microsoft.com/office/officeart/2005/8/layout/pList1"/>
    <dgm:cxn modelId="{5D2255F9-DD33-4FD7-A984-904C65D6EBF0}" type="presOf" srcId="{E60D24D4-3F30-4041-9BE5-EF656B50A7EE}" destId="{D67B5AC7-7119-43DD-A2B7-51629E49D53F}" srcOrd="0" destOrd="0" presId="urn:microsoft.com/office/officeart/2005/8/layout/pList1"/>
    <dgm:cxn modelId="{DC7857BB-1967-4AD6-A711-0850457DB4A7}" srcId="{E2B1F659-96FC-4F32-B922-B00D7B177FBB}" destId="{BAF291C2-7450-47DC-AEA8-8EFF243DA2A6}" srcOrd="1" destOrd="0" parTransId="{5C31A28C-00EF-462F-9CA5-0DBA6853AAE0}" sibTransId="{BE4C3F52-4A5F-4C93-BB70-B54FE47A1B66}"/>
    <dgm:cxn modelId="{159B8D0F-64F2-4A6D-BD88-E00C01029716}" type="presOf" srcId="{EAA0688E-C9C5-4939-8EA9-38B0CB52D570}" destId="{F3EE37D9-9D94-4400-92E7-63D1E0AC2EAC}" srcOrd="0" destOrd="0" presId="urn:microsoft.com/office/officeart/2005/8/layout/pList1"/>
    <dgm:cxn modelId="{C41A6F81-C415-4550-ACE2-EFD68029C052}" type="presOf" srcId="{BE4C3F52-4A5F-4C93-BB70-B54FE47A1B66}" destId="{EFFA2DA7-AB35-4200-AE1B-5D9862106E70}" srcOrd="0" destOrd="0" presId="urn:microsoft.com/office/officeart/2005/8/layout/pList1"/>
    <dgm:cxn modelId="{E7E3E55B-84DD-42ED-820C-A9E158BF90B0}" type="presOf" srcId="{C2049617-212D-4561-AB70-01150FFCAE7F}" destId="{97B00BA7-2378-4762-A7FB-F812F041D846}" srcOrd="0" destOrd="0" presId="urn:microsoft.com/office/officeart/2005/8/layout/pList1"/>
    <dgm:cxn modelId="{6DB41B0B-1CDF-4159-8EBF-E564C1DD562D}" srcId="{E2B1F659-96FC-4F32-B922-B00D7B177FBB}" destId="{C2049617-212D-4561-AB70-01150FFCAE7F}" srcOrd="3" destOrd="0" parTransId="{AF35E3DA-1427-432D-BA60-16B4EFDDC81E}" sibTransId="{91A6C65D-B3F3-4833-A685-B0A07182B635}"/>
    <dgm:cxn modelId="{94B9E6F3-40FB-4479-BE0D-904A2EC22938}" srcId="{E2B1F659-96FC-4F32-B922-B00D7B177FBB}" destId="{3DA1670E-2CC4-4073-9BD3-9414037991DD}" srcOrd="2" destOrd="0" parTransId="{17886F72-EA79-41D0-94B2-0768F99FE83A}" sibTransId="{66514356-C9F0-4CDF-9D1A-A4B7AE107F88}"/>
    <dgm:cxn modelId="{FB9811F4-2759-4E30-A0BD-4372593198C8}" type="presOf" srcId="{66514356-C9F0-4CDF-9D1A-A4B7AE107F88}" destId="{A11A99B3-3774-41CD-8329-3EF8DE3DCEBD}" srcOrd="0" destOrd="0" presId="urn:microsoft.com/office/officeart/2005/8/layout/pList1"/>
    <dgm:cxn modelId="{165DD82D-0805-4A0D-BEC2-27360AFF5DD5}" type="presOf" srcId="{BAF291C2-7450-47DC-AEA8-8EFF243DA2A6}" destId="{4B044D61-A7EF-4B37-8DD2-B73D7B4F985D}" srcOrd="0" destOrd="0" presId="urn:microsoft.com/office/officeart/2005/8/layout/pList1"/>
    <dgm:cxn modelId="{AC7FDE79-1D39-4AD6-BB59-91AF3AB7C2DC}" srcId="{E2B1F659-96FC-4F32-B922-B00D7B177FBB}" destId="{EAA0688E-C9C5-4939-8EA9-38B0CB52D570}" srcOrd="0" destOrd="0" parTransId="{0FC4FE49-D5D7-4945-B4D5-A53C0A12D28C}" sibTransId="{E60D24D4-3F30-4041-9BE5-EF656B50A7EE}"/>
    <dgm:cxn modelId="{43F4E234-7584-4953-924E-F6EF836E5CA8}" type="presOf" srcId="{E2B1F659-96FC-4F32-B922-B00D7B177FBB}" destId="{87F89820-B978-44C0-BFF8-5591E55DDFD6}" srcOrd="0" destOrd="0" presId="urn:microsoft.com/office/officeart/2005/8/layout/pList1"/>
    <dgm:cxn modelId="{04C8A4D2-1C64-4F37-993F-0A336C8B31A5}" type="presParOf" srcId="{87F89820-B978-44C0-BFF8-5591E55DDFD6}" destId="{51894A75-6FDE-4905-A916-D1F229AE55D4}" srcOrd="0" destOrd="0" presId="urn:microsoft.com/office/officeart/2005/8/layout/pList1"/>
    <dgm:cxn modelId="{E63BAB7E-1C24-4AE7-84A8-5AE2A8193D54}" type="presParOf" srcId="{51894A75-6FDE-4905-A916-D1F229AE55D4}" destId="{359EF30F-AB74-46BE-B125-2B47236F53D8}" srcOrd="0" destOrd="0" presId="urn:microsoft.com/office/officeart/2005/8/layout/pList1"/>
    <dgm:cxn modelId="{00080CA8-27DD-4151-92F3-0E09160D8F80}" type="presParOf" srcId="{51894A75-6FDE-4905-A916-D1F229AE55D4}" destId="{F3EE37D9-9D94-4400-92E7-63D1E0AC2EAC}" srcOrd="1" destOrd="0" presId="urn:microsoft.com/office/officeart/2005/8/layout/pList1"/>
    <dgm:cxn modelId="{949109A8-F6C7-4648-9BE4-54869A82DE8D}" type="presParOf" srcId="{87F89820-B978-44C0-BFF8-5591E55DDFD6}" destId="{D67B5AC7-7119-43DD-A2B7-51629E49D53F}" srcOrd="1" destOrd="0" presId="urn:microsoft.com/office/officeart/2005/8/layout/pList1"/>
    <dgm:cxn modelId="{4E3FB82E-DC47-4916-BC1C-9AA295F86B30}" type="presParOf" srcId="{87F89820-B978-44C0-BFF8-5591E55DDFD6}" destId="{FA7D6AB3-EF1B-422A-AB5C-850C8005B4E1}" srcOrd="2" destOrd="0" presId="urn:microsoft.com/office/officeart/2005/8/layout/pList1"/>
    <dgm:cxn modelId="{659CB021-ABCD-4B94-9A92-0554E5DD4283}" type="presParOf" srcId="{FA7D6AB3-EF1B-422A-AB5C-850C8005B4E1}" destId="{1B60CD03-70F4-4682-8833-7AB9E0995ABE}" srcOrd="0" destOrd="0" presId="urn:microsoft.com/office/officeart/2005/8/layout/pList1"/>
    <dgm:cxn modelId="{8B1046CE-07AC-4D0D-A48A-D397E2CDE06C}" type="presParOf" srcId="{FA7D6AB3-EF1B-422A-AB5C-850C8005B4E1}" destId="{4B044D61-A7EF-4B37-8DD2-B73D7B4F985D}" srcOrd="1" destOrd="0" presId="urn:microsoft.com/office/officeart/2005/8/layout/pList1"/>
    <dgm:cxn modelId="{045B13E1-0C78-4003-8C14-64811945D15A}" type="presParOf" srcId="{87F89820-B978-44C0-BFF8-5591E55DDFD6}" destId="{EFFA2DA7-AB35-4200-AE1B-5D9862106E70}" srcOrd="3" destOrd="0" presId="urn:microsoft.com/office/officeart/2005/8/layout/pList1"/>
    <dgm:cxn modelId="{565E170A-1317-45A5-BFC1-6D9C94D0317E}" type="presParOf" srcId="{87F89820-B978-44C0-BFF8-5591E55DDFD6}" destId="{680F7DC1-E581-48D8-B81B-77B6E081B9F2}" srcOrd="4" destOrd="0" presId="urn:microsoft.com/office/officeart/2005/8/layout/pList1"/>
    <dgm:cxn modelId="{67E93897-B31A-4732-92F3-29C3D3FB029C}" type="presParOf" srcId="{680F7DC1-E581-48D8-B81B-77B6E081B9F2}" destId="{F9B7D985-143E-4A89-B599-CD2AC7B8597B}" srcOrd="0" destOrd="0" presId="urn:microsoft.com/office/officeart/2005/8/layout/pList1"/>
    <dgm:cxn modelId="{FFEFCB43-FC28-4439-AE87-AC4F7622D6DE}" type="presParOf" srcId="{680F7DC1-E581-48D8-B81B-77B6E081B9F2}" destId="{1BD88A7E-B139-48A1-88EE-36510FA05F7C}" srcOrd="1" destOrd="0" presId="urn:microsoft.com/office/officeart/2005/8/layout/pList1"/>
    <dgm:cxn modelId="{0097BC6B-B727-4651-92FA-14B0F5508A34}" type="presParOf" srcId="{87F89820-B978-44C0-BFF8-5591E55DDFD6}" destId="{A11A99B3-3774-41CD-8329-3EF8DE3DCEBD}" srcOrd="5" destOrd="0" presId="urn:microsoft.com/office/officeart/2005/8/layout/pList1"/>
    <dgm:cxn modelId="{C5838712-DFD9-45BA-A8E2-3C9ADFEF42F7}" type="presParOf" srcId="{87F89820-B978-44C0-BFF8-5591E55DDFD6}" destId="{95C5782D-3CEC-470B-9F51-0D8B0FDDBAEC}" srcOrd="6" destOrd="0" presId="urn:microsoft.com/office/officeart/2005/8/layout/pList1"/>
    <dgm:cxn modelId="{B0B8515A-593A-4E69-97CC-B17E77FC86BA}" type="presParOf" srcId="{95C5782D-3CEC-470B-9F51-0D8B0FDDBAEC}" destId="{2EEB6F21-5403-45E2-B7A9-047FA05702E5}" srcOrd="0" destOrd="0" presId="urn:microsoft.com/office/officeart/2005/8/layout/pList1"/>
    <dgm:cxn modelId="{211FAB57-A092-4904-802B-554F77B4406A}" type="presParOf" srcId="{95C5782D-3CEC-470B-9F51-0D8B0FDDBAEC}" destId="{97B00BA7-2378-4762-A7FB-F812F041D84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E84ED-5E3A-4E3E-BA1D-9615BCCCAC2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1D2CF78-C20B-47E7-9EEF-997A0F703016}">
      <dgm:prSet phldrT="[Texto]" custT="1"/>
      <dgm:spPr/>
      <dgm:t>
        <a:bodyPr/>
        <a:lstStyle/>
        <a:p>
          <a:pPr algn="ctr"/>
          <a:r>
            <a: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SÍNTESIS DE LOS ASPECTOS EVALUADOS 2017</a:t>
          </a:r>
          <a:endParaRPr lang="es-A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A3ADC-C52B-4018-8285-3A2A9E2A1B22}" type="sibTrans" cxnId="{8930967E-1EC2-4112-A8F3-F7D18D74B2C9}">
      <dgm:prSet/>
      <dgm:spPr/>
      <dgm:t>
        <a:bodyPr/>
        <a:lstStyle/>
        <a:p>
          <a:endParaRPr lang="es-AR"/>
        </a:p>
      </dgm:t>
    </dgm:pt>
    <dgm:pt modelId="{68833BC4-E0A8-487A-80A7-100D608F2238}" type="parTrans" cxnId="{8930967E-1EC2-4112-A8F3-F7D18D74B2C9}">
      <dgm:prSet/>
      <dgm:spPr/>
      <dgm:t>
        <a:bodyPr/>
        <a:lstStyle/>
        <a:p>
          <a:endParaRPr lang="es-AR"/>
        </a:p>
      </dgm:t>
    </dgm:pt>
    <dgm:pt modelId="{62BA3D4B-9B86-4D8A-8D98-6555C45B361D}" type="pres">
      <dgm:prSet presAssocID="{271E84ED-5E3A-4E3E-BA1D-9615BCCCAC2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12DB6971-5F4A-4070-81B1-50C8EB7D41A8}" type="pres">
      <dgm:prSet presAssocID="{11D2CF78-C20B-47E7-9EEF-997A0F703016}" presName="composite" presStyleCnt="0"/>
      <dgm:spPr/>
    </dgm:pt>
    <dgm:pt modelId="{7D2C043D-A338-497E-8CA8-DDE547F0E0F8}" type="pres">
      <dgm:prSet presAssocID="{11D2CF78-C20B-47E7-9EEF-997A0F703016}" presName="ParentAccentShape" presStyleLbl="trBgShp" presStyleIdx="0" presStyleCnt="1"/>
      <dgm:spPr/>
    </dgm:pt>
    <dgm:pt modelId="{A9E58513-6876-4148-9776-788D44B11044}" type="pres">
      <dgm:prSet presAssocID="{11D2CF78-C20B-47E7-9EEF-997A0F703016}" presName="ParentText" presStyleLbl="revTx" presStyleIdx="0" presStyleCnt="2" custScaleX="216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ABDC90-7167-4FFC-A132-EAE7B5F65BE9}" type="pres">
      <dgm:prSet presAssocID="{11D2CF78-C20B-47E7-9EEF-997A0F703016}" presName="ChildText" presStyleLbl="revTx" presStyleIdx="1" presStyleCnt="2" custScaleX="228955" custLinFactNeighborX="45161" custLinFactNeighborY="-784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70D33326-6CDB-4526-A8AA-BD2BC7CE032E}" type="pres">
      <dgm:prSet presAssocID="{11D2CF78-C20B-47E7-9EEF-997A0F703016}" presName="ChildAccentShape" presStyleLbl="trBgShp" presStyleIdx="0" presStyleCnt="1"/>
      <dgm:spPr/>
    </dgm:pt>
    <dgm:pt modelId="{BCD9E467-AB83-486D-A552-93049277914F}" type="pres">
      <dgm:prSet presAssocID="{11D2CF78-C20B-47E7-9EEF-997A0F703016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930967E-1EC2-4112-A8F3-F7D18D74B2C9}" srcId="{271E84ED-5E3A-4E3E-BA1D-9615BCCCAC25}" destId="{11D2CF78-C20B-47E7-9EEF-997A0F703016}" srcOrd="0" destOrd="0" parTransId="{68833BC4-E0A8-487A-80A7-100D608F2238}" sibTransId="{3A9A3ADC-C52B-4018-8285-3A2A9E2A1B22}"/>
    <dgm:cxn modelId="{14CC269D-4BB3-44B5-B605-DB7D02510077}" type="presOf" srcId="{271E84ED-5E3A-4E3E-BA1D-9615BCCCAC25}" destId="{62BA3D4B-9B86-4D8A-8D98-6555C45B361D}" srcOrd="0" destOrd="0" presId="urn:microsoft.com/office/officeart/2009/3/layout/SnapshotPictureList"/>
    <dgm:cxn modelId="{DF3EC115-E6C1-4652-9C43-455DDF7E3639}" type="presOf" srcId="{11D2CF78-C20B-47E7-9EEF-997A0F703016}" destId="{A9E58513-6876-4148-9776-788D44B11044}" srcOrd="0" destOrd="0" presId="urn:microsoft.com/office/officeart/2009/3/layout/SnapshotPictureList"/>
    <dgm:cxn modelId="{118FB84B-FA3C-42E5-B473-1251DC13D4C9}" type="presParOf" srcId="{62BA3D4B-9B86-4D8A-8D98-6555C45B361D}" destId="{12DB6971-5F4A-4070-81B1-50C8EB7D41A8}" srcOrd="0" destOrd="0" presId="urn:microsoft.com/office/officeart/2009/3/layout/SnapshotPictureList"/>
    <dgm:cxn modelId="{87C920A5-EBC3-431F-A702-3B5ECF002A2A}" type="presParOf" srcId="{12DB6971-5F4A-4070-81B1-50C8EB7D41A8}" destId="{7D2C043D-A338-497E-8CA8-DDE547F0E0F8}" srcOrd="0" destOrd="0" presId="urn:microsoft.com/office/officeart/2009/3/layout/SnapshotPictureList"/>
    <dgm:cxn modelId="{4BDA07CC-C30E-4248-8CBF-246575BA6700}" type="presParOf" srcId="{12DB6971-5F4A-4070-81B1-50C8EB7D41A8}" destId="{A9E58513-6876-4148-9776-788D44B11044}" srcOrd="1" destOrd="0" presId="urn:microsoft.com/office/officeart/2009/3/layout/SnapshotPictureList"/>
    <dgm:cxn modelId="{DC515B3D-97E5-4ECD-A9F6-7DEED1930B4C}" type="presParOf" srcId="{12DB6971-5F4A-4070-81B1-50C8EB7D41A8}" destId="{91ABDC90-7167-4FFC-A132-EAE7B5F65BE9}" srcOrd="2" destOrd="0" presId="urn:microsoft.com/office/officeart/2009/3/layout/SnapshotPictureList"/>
    <dgm:cxn modelId="{19C0C0DC-A3FB-4F84-B849-FB1599D45AA8}" type="presParOf" srcId="{12DB6971-5F4A-4070-81B1-50C8EB7D41A8}" destId="{70D33326-6CDB-4526-A8AA-BD2BC7CE032E}" srcOrd="3" destOrd="0" presId="urn:microsoft.com/office/officeart/2009/3/layout/SnapshotPictureList"/>
    <dgm:cxn modelId="{C1B99BEE-ACCE-4DBB-B27D-6F9943B7FD0B}" type="presParOf" srcId="{12DB6971-5F4A-4070-81B1-50C8EB7D41A8}" destId="{BCD9E467-AB83-486D-A552-93049277914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C379C-47F0-4DAA-83B8-6168791D11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6464C7A-1679-496E-B794-B7687E51DF52}">
      <dgm:prSet phldrT="[Texto]" custT="1"/>
      <dgm:spPr/>
      <dgm:t>
        <a:bodyPr/>
        <a:lstStyle/>
        <a:p>
          <a:r>
            <a:rPr lang="es-AR" sz="2400" dirty="0" smtClean="0"/>
            <a:t>Participación de los docentes en la elaboración (67% MUY BUENO; 5% REGULAR)</a:t>
          </a:r>
          <a:endParaRPr lang="es-AR" sz="2400" dirty="0"/>
        </a:p>
      </dgm:t>
    </dgm:pt>
    <dgm:pt modelId="{5E3E4972-705B-42D0-BD28-DC3E4A76552B}" type="parTrans" cxnId="{9FC86F1A-DA3F-49BE-A048-A9873C9CF548}">
      <dgm:prSet/>
      <dgm:spPr/>
      <dgm:t>
        <a:bodyPr/>
        <a:lstStyle/>
        <a:p>
          <a:endParaRPr lang="es-AR" sz="2400"/>
        </a:p>
      </dgm:t>
    </dgm:pt>
    <dgm:pt modelId="{42CC0A5C-DA73-4C56-8691-3AAF497FF3BD}" type="sibTrans" cxnId="{9FC86F1A-DA3F-49BE-A048-A9873C9CF548}">
      <dgm:prSet/>
      <dgm:spPr/>
      <dgm:t>
        <a:bodyPr/>
        <a:lstStyle/>
        <a:p>
          <a:endParaRPr lang="es-AR" sz="2400"/>
        </a:p>
      </dgm:t>
    </dgm:pt>
    <dgm:pt modelId="{49725D1B-243A-4296-A68D-5130F1A96120}">
      <dgm:prSet phldrT="[Texto]" custT="1"/>
      <dgm:spPr/>
      <dgm:t>
        <a:bodyPr/>
        <a:lstStyle/>
        <a:p>
          <a:r>
            <a:rPr lang="es-AR" sz="2400" dirty="0" smtClean="0"/>
            <a:t>Predisposición de docentes de ambos niveles para el trabajo en equipo (81% MUY BUENO)</a:t>
          </a:r>
          <a:endParaRPr lang="es-AR" sz="2400" dirty="0"/>
        </a:p>
      </dgm:t>
    </dgm:pt>
    <dgm:pt modelId="{8BD68598-8F8D-49B0-B500-79292A0B69D4}" type="parTrans" cxnId="{DEB02B9E-4612-4535-99E3-A79C721D6BDD}">
      <dgm:prSet/>
      <dgm:spPr/>
      <dgm:t>
        <a:bodyPr/>
        <a:lstStyle/>
        <a:p>
          <a:endParaRPr lang="es-AR" sz="2400"/>
        </a:p>
      </dgm:t>
    </dgm:pt>
    <dgm:pt modelId="{4A0FD7A5-E009-4670-AC10-24A1F54DBB33}" type="sibTrans" cxnId="{DEB02B9E-4612-4535-99E3-A79C721D6BDD}">
      <dgm:prSet/>
      <dgm:spPr/>
      <dgm:t>
        <a:bodyPr/>
        <a:lstStyle/>
        <a:p>
          <a:endParaRPr lang="es-AR" sz="2400"/>
        </a:p>
      </dgm:t>
    </dgm:pt>
    <dgm:pt modelId="{A71F6F9D-78C0-4216-8AB5-C72F7F9BBEF4}">
      <dgm:prSet phldrT="[Texto]" custT="1"/>
      <dgm:spPr/>
      <dgm:t>
        <a:bodyPr/>
        <a:lstStyle/>
        <a:p>
          <a:r>
            <a:rPr lang="es-AR" sz="2400" dirty="0" smtClean="0"/>
            <a:t>Viabilidad de las acciones planificadas (66% MUY BUENO)</a:t>
          </a:r>
          <a:endParaRPr lang="es-AR" sz="2400" dirty="0"/>
        </a:p>
      </dgm:t>
    </dgm:pt>
    <dgm:pt modelId="{5AC4BCA4-045D-4265-841B-88010C1F21DC}" type="parTrans" cxnId="{E0FBD077-6657-44F5-90FE-A3290BFC33EF}">
      <dgm:prSet/>
      <dgm:spPr/>
      <dgm:t>
        <a:bodyPr/>
        <a:lstStyle/>
        <a:p>
          <a:endParaRPr lang="es-AR" sz="2400"/>
        </a:p>
      </dgm:t>
    </dgm:pt>
    <dgm:pt modelId="{C04CE555-0F81-41E5-8FB9-E90241D9BB95}" type="sibTrans" cxnId="{E0FBD077-6657-44F5-90FE-A3290BFC33EF}">
      <dgm:prSet/>
      <dgm:spPr/>
      <dgm:t>
        <a:bodyPr/>
        <a:lstStyle/>
        <a:p>
          <a:endParaRPr lang="es-AR" sz="2400"/>
        </a:p>
      </dgm:t>
    </dgm:pt>
    <dgm:pt modelId="{80C31D35-7F4D-405B-9EF2-A834E8F614C3}">
      <dgm:prSet phldrT="[Texto]" custT="1"/>
      <dgm:spPr/>
      <dgm:t>
        <a:bodyPr/>
        <a:lstStyle/>
        <a:p>
          <a:r>
            <a:rPr lang="es-AR" sz="2400" dirty="0" smtClean="0"/>
            <a:t>Conformación de los Núcleos de articulación (66% MUY BUENO; 6% REGULAR)</a:t>
          </a:r>
          <a:endParaRPr lang="es-AR" sz="2400" dirty="0"/>
        </a:p>
      </dgm:t>
    </dgm:pt>
    <dgm:pt modelId="{C1089D69-0218-4A4F-ABD4-133AD24A2981}" type="parTrans" cxnId="{9507C92E-C6E1-41A3-8F5B-69AB872CA635}">
      <dgm:prSet/>
      <dgm:spPr/>
      <dgm:t>
        <a:bodyPr/>
        <a:lstStyle/>
        <a:p>
          <a:endParaRPr lang="es-AR" sz="2400"/>
        </a:p>
      </dgm:t>
    </dgm:pt>
    <dgm:pt modelId="{84A39120-F06D-4FED-9177-10BD2C2A03D5}" type="sibTrans" cxnId="{9507C92E-C6E1-41A3-8F5B-69AB872CA635}">
      <dgm:prSet/>
      <dgm:spPr/>
      <dgm:t>
        <a:bodyPr/>
        <a:lstStyle/>
        <a:p>
          <a:endParaRPr lang="es-AR" sz="2400"/>
        </a:p>
      </dgm:t>
    </dgm:pt>
    <dgm:pt modelId="{9E4F1C11-5C11-477A-8B82-C522F18FF7A1}">
      <dgm:prSet phldrT="[Texto]" custT="1"/>
      <dgm:spPr/>
      <dgm:t>
        <a:bodyPr/>
        <a:lstStyle/>
        <a:p>
          <a:r>
            <a:rPr lang="es-AR" sz="2400" dirty="0" smtClean="0"/>
            <a:t>Trabajo en equipo (78% MUY BUENO)</a:t>
          </a:r>
          <a:endParaRPr lang="es-AR" sz="2400" dirty="0"/>
        </a:p>
      </dgm:t>
    </dgm:pt>
    <dgm:pt modelId="{E04A22EF-63E3-437C-8407-EE0C1E2D56F5}" type="parTrans" cxnId="{BA00BC9B-31D3-410F-AD5C-94DBEEB58136}">
      <dgm:prSet/>
      <dgm:spPr/>
      <dgm:t>
        <a:bodyPr/>
        <a:lstStyle/>
        <a:p>
          <a:endParaRPr lang="es-AR" sz="2400"/>
        </a:p>
      </dgm:t>
    </dgm:pt>
    <dgm:pt modelId="{B53C8466-303C-49F7-8A44-97073BC3235C}" type="sibTrans" cxnId="{BA00BC9B-31D3-410F-AD5C-94DBEEB58136}">
      <dgm:prSet/>
      <dgm:spPr/>
      <dgm:t>
        <a:bodyPr/>
        <a:lstStyle/>
        <a:p>
          <a:endParaRPr lang="es-AR" sz="2400"/>
        </a:p>
      </dgm:t>
    </dgm:pt>
    <dgm:pt modelId="{6C803A70-0457-4191-BA4D-85DB51F2BD89}" type="pres">
      <dgm:prSet presAssocID="{D78C379C-47F0-4DAA-83B8-6168791D1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E4449A-AE3D-4067-8234-9EE10BDF2AAA}" type="pres">
      <dgm:prSet presAssocID="{86464C7A-1679-496E-B794-B7687E51DF52}" presName="parentLin" presStyleCnt="0"/>
      <dgm:spPr/>
    </dgm:pt>
    <dgm:pt modelId="{29C93AEE-93D5-4F50-A838-348C3006763B}" type="pres">
      <dgm:prSet presAssocID="{86464C7A-1679-496E-B794-B7687E51DF52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8A64950B-2CEC-4BA4-AB2B-BEEF4C467B90}" type="pres">
      <dgm:prSet presAssocID="{86464C7A-1679-496E-B794-B7687E51DF52}" presName="parentText" presStyleLbl="node1" presStyleIdx="0" presStyleCnt="5" custScaleX="11394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1B5AD9-18FE-4112-87E9-8B1DBE0CC824}" type="pres">
      <dgm:prSet presAssocID="{86464C7A-1679-496E-B794-B7687E51DF52}" presName="negativeSpace" presStyleCnt="0"/>
      <dgm:spPr/>
    </dgm:pt>
    <dgm:pt modelId="{6CCB95F2-30D6-481E-8D5F-A746315DEBEB}" type="pres">
      <dgm:prSet presAssocID="{86464C7A-1679-496E-B794-B7687E51DF52}" presName="childText" presStyleLbl="conFgAcc1" presStyleIdx="0" presStyleCnt="5">
        <dgm:presLayoutVars>
          <dgm:bulletEnabled val="1"/>
        </dgm:presLayoutVars>
      </dgm:prSet>
      <dgm:spPr/>
    </dgm:pt>
    <dgm:pt modelId="{C5B15E16-9367-4512-B3CE-E92EC0C934CC}" type="pres">
      <dgm:prSet presAssocID="{42CC0A5C-DA73-4C56-8691-3AAF497FF3BD}" presName="spaceBetweenRectangles" presStyleCnt="0"/>
      <dgm:spPr/>
    </dgm:pt>
    <dgm:pt modelId="{C03EFA61-681A-477F-AB60-2982947EB805}" type="pres">
      <dgm:prSet presAssocID="{49725D1B-243A-4296-A68D-5130F1A96120}" presName="parentLin" presStyleCnt="0"/>
      <dgm:spPr/>
    </dgm:pt>
    <dgm:pt modelId="{0171068E-E988-4C22-ABEE-6F699C691E80}" type="pres">
      <dgm:prSet presAssocID="{49725D1B-243A-4296-A68D-5130F1A96120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6D286959-E8A1-4F4C-A37F-2169F3E6ACD1}" type="pres">
      <dgm:prSet presAssocID="{49725D1B-243A-4296-A68D-5130F1A96120}" presName="parentText" presStyleLbl="node1" presStyleIdx="1" presStyleCnt="5" custScaleX="14069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F1D6523-4764-43AB-913C-446986C5886E}" type="pres">
      <dgm:prSet presAssocID="{49725D1B-243A-4296-A68D-5130F1A96120}" presName="negativeSpace" presStyleCnt="0"/>
      <dgm:spPr/>
    </dgm:pt>
    <dgm:pt modelId="{93AA882E-2F08-4914-9EC4-CA9EE7A0F844}" type="pres">
      <dgm:prSet presAssocID="{49725D1B-243A-4296-A68D-5130F1A96120}" presName="childText" presStyleLbl="conFgAcc1" presStyleIdx="1" presStyleCnt="5">
        <dgm:presLayoutVars>
          <dgm:bulletEnabled val="1"/>
        </dgm:presLayoutVars>
      </dgm:prSet>
      <dgm:spPr/>
    </dgm:pt>
    <dgm:pt modelId="{394B841D-CB3B-4AE9-BA26-243C08D54A6A}" type="pres">
      <dgm:prSet presAssocID="{4A0FD7A5-E009-4670-AC10-24A1F54DBB33}" presName="spaceBetweenRectangles" presStyleCnt="0"/>
      <dgm:spPr/>
    </dgm:pt>
    <dgm:pt modelId="{26DF8226-FF58-4F3A-BE06-64FF0061F625}" type="pres">
      <dgm:prSet presAssocID="{A71F6F9D-78C0-4216-8AB5-C72F7F9BBEF4}" presName="parentLin" presStyleCnt="0"/>
      <dgm:spPr/>
    </dgm:pt>
    <dgm:pt modelId="{9137F905-E841-4D50-ABFB-783BE9F482C8}" type="pres">
      <dgm:prSet presAssocID="{A71F6F9D-78C0-4216-8AB5-C72F7F9BBEF4}" presName="parentLeftMargin" presStyleLbl="node1" presStyleIdx="1" presStyleCnt="5"/>
      <dgm:spPr/>
      <dgm:t>
        <a:bodyPr/>
        <a:lstStyle/>
        <a:p>
          <a:endParaRPr lang="es-AR"/>
        </a:p>
      </dgm:t>
    </dgm:pt>
    <dgm:pt modelId="{C51E4263-152C-44E4-B9DF-FE01D2055056}" type="pres">
      <dgm:prSet presAssocID="{A71F6F9D-78C0-4216-8AB5-C72F7F9BBE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92F058-C55C-4938-BB11-124EEEA8C76B}" type="pres">
      <dgm:prSet presAssocID="{A71F6F9D-78C0-4216-8AB5-C72F7F9BBEF4}" presName="negativeSpace" presStyleCnt="0"/>
      <dgm:spPr/>
    </dgm:pt>
    <dgm:pt modelId="{F296773D-09BC-465A-B1E7-6EA1FD4F9A2C}" type="pres">
      <dgm:prSet presAssocID="{A71F6F9D-78C0-4216-8AB5-C72F7F9BBEF4}" presName="childText" presStyleLbl="conFgAcc1" presStyleIdx="2" presStyleCnt="5">
        <dgm:presLayoutVars>
          <dgm:bulletEnabled val="1"/>
        </dgm:presLayoutVars>
      </dgm:prSet>
      <dgm:spPr/>
    </dgm:pt>
    <dgm:pt modelId="{18B5D407-0224-4C9C-8F83-08BAF797761A}" type="pres">
      <dgm:prSet presAssocID="{C04CE555-0F81-41E5-8FB9-E90241D9BB95}" presName="spaceBetweenRectangles" presStyleCnt="0"/>
      <dgm:spPr/>
    </dgm:pt>
    <dgm:pt modelId="{EEFE61F4-3180-4F9A-8CE0-CABAC0AAF71D}" type="pres">
      <dgm:prSet presAssocID="{80C31D35-7F4D-405B-9EF2-A834E8F614C3}" presName="parentLin" presStyleCnt="0"/>
      <dgm:spPr/>
    </dgm:pt>
    <dgm:pt modelId="{283B3C2B-54F6-4668-8A83-AC947F7B0C09}" type="pres">
      <dgm:prSet presAssocID="{80C31D35-7F4D-405B-9EF2-A834E8F614C3}" presName="parentLeftMargin" presStyleLbl="node1" presStyleIdx="2" presStyleCnt="5"/>
      <dgm:spPr/>
      <dgm:t>
        <a:bodyPr/>
        <a:lstStyle/>
        <a:p>
          <a:endParaRPr lang="es-AR"/>
        </a:p>
      </dgm:t>
    </dgm:pt>
    <dgm:pt modelId="{3975D9EF-09F3-4A0B-987B-0A0C2054049A}" type="pres">
      <dgm:prSet presAssocID="{80C31D35-7F4D-405B-9EF2-A834E8F614C3}" presName="parentText" presStyleLbl="node1" presStyleIdx="3" presStyleCnt="5" custScaleX="137498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21C241-D4B2-49FB-8CBA-A17799E66829}" type="pres">
      <dgm:prSet presAssocID="{80C31D35-7F4D-405B-9EF2-A834E8F614C3}" presName="negativeSpace" presStyleCnt="0"/>
      <dgm:spPr/>
    </dgm:pt>
    <dgm:pt modelId="{34073C4C-B972-4BBE-88CF-D577DDAA2D8E}" type="pres">
      <dgm:prSet presAssocID="{80C31D35-7F4D-405B-9EF2-A834E8F614C3}" presName="childText" presStyleLbl="conFgAcc1" presStyleIdx="3" presStyleCnt="5">
        <dgm:presLayoutVars>
          <dgm:bulletEnabled val="1"/>
        </dgm:presLayoutVars>
      </dgm:prSet>
      <dgm:spPr/>
    </dgm:pt>
    <dgm:pt modelId="{03A4EBE9-BF7B-47A7-BFD4-5BC3B4836E26}" type="pres">
      <dgm:prSet presAssocID="{84A39120-F06D-4FED-9177-10BD2C2A03D5}" presName="spaceBetweenRectangles" presStyleCnt="0"/>
      <dgm:spPr/>
    </dgm:pt>
    <dgm:pt modelId="{EF791069-DCFF-4D63-9B22-538BAB5551A0}" type="pres">
      <dgm:prSet presAssocID="{9E4F1C11-5C11-477A-8B82-C522F18FF7A1}" presName="parentLin" presStyleCnt="0"/>
      <dgm:spPr/>
    </dgm:pt>
    <dgm:pt modelId="{C1E68EF5-07E3-4ECB-B760-A353CAD6DF08}" type="pres">
      <dgm:prSet presAssocID="{9E4F1C11-5C11-477A-8B82-C522F18FF7A1}" presName="parentLeftMargin" presStyleLbl="node1" presStyleIdx="3" presStyleCnt="5"/>
      <dgm:spPr/>
      <dgm:t>
        <a:bodyPr/>
        <a:lstStyle/>
        <a:p>
          <a:endParaRPr lang="es-AR"/>
        </a:p>
      </dgm:t>
    </dgm:pt>
    <dgm:pt modelId="{D9037773-CF31-475D-8DCE-9BE1C0A1AD92}" type="pres">
      <dgm:prSet presAssocID="{9E4F1C11-5C11-477A-8B82-C522F18FF7A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CBF9201-9563-4CC0-8035-EED8DAAD3660}" type="pres">
      <dgm:prSet presAssocID="{9E4F1C11-5C11-477A-8B82-C522F18FF7A1}" presName="negativeSpace" presStyleCnt="0"/>
      <dgm:spPr/>
    </dgm:pt>
    <dgm:pt modelId="{C332E736-198C-4481-8426-FFDEE1ED7C95}" type="pres">
      <dgm:prSet presAssocID="{9E4F1C11-5C11-477A-8B82-C522F18FF7A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C57F239-FFF8-4018-8DAA-F3595AF43F4F}" type="presOf" srcId="{49725D1B-243A-4296-A68D-5130F1A96120}" destId="{6D286959-E8A1-4F4C-A37F-2169F3E6ACD1}" srcOrd="1" destOrd="0" presId="urn:microsoft.com/office/officeart/2005/8/layout/list1"/>
    <dgm:cxn modelId="{38B2D02E-FD56-4277-9854-F1774BC0B245}" type="presOf" srcId="{86464C7A-1679-496E-B794-B7687E51DF52}" destId="{8A64950B-2CEC-4BA4-AB2B-BEEF4C467B90}" srcOrd="1" destOrd="0" presId="urn:microsoft.com/office/officeart/2005/8/layout/list1"/>
    <dgm:cxn modelId="{C92A3DAE-76FE-4A90-84C5-D6CA435BD8AB}" type="presOf" srcId="{86464C7A-1679-496E-B794-B7687E51DF52}" destId="{29C93AEE-93D5-4F50-A838-348C3006763B}" srcOrd="0" destOrd="0" presId="urn:microsoft.com/office/officeart/2005/8/layout/list1"/>
    <dgm:cxn modelId="{34C4E30F-0A35-4E0E-8A08-A92E01A0C51D}" type="presOf" srcId="{80C31D35-7F4D-405B-9EF2-A834E8F614C3}" destId="{3975D9EF-09F3-4A0B-987B-0A0C2054049A}" srcOrd="1" destOrd="0" presId="urn:microsoft.com/office/officeart/2005/8/layout/list1"/>
    <dgm:cxn modelId="{BA00BC9B-31D3-410F-AD5C-94DBEEB58136}" srcId="{D78C379C-47F0-4DAA-83B8-6168791D1134}" destId="{9E4F1C11-5C11-477A-8B82-C522F18FF7A1}" srcOrd="4" destOrd="0" parTransId="{E04A22EF-63E3-437C-8407-EE0C1E2D56F5}" sibTransId="{B53C8466-303C-49F7-8A44-97073BC3235C}"/>
    <dgm:cxn modelId="{DEB02B9E-4612-4535-99E3-A79C721D6BDD}" srcId="{D78C379C-47F0-4DAA-83B8-6168791D1134}" destId="{49725D1B-243A-4296-A68D-5130F1A96120}" srcOrd="1" destOrd="0" parTransId="{8BD68598-8F8D-49B0-B500-79292A0B69D4}" sibTransId="{4A0FD7A5-E009-4670-AC10-24A1F54DBB33}"/>
    <dgm:cxn modelId="{C4EEDCC8-BC6A-45D9-9FF7-65DC31E3A9AD}" type="presOf" srcId="{D78C379C-47F0-4DAA-83B8-6168791D1134}" destId="{6C803A70-0457-4191-BA4D-85DB51F2BD89}" srcOrd="0" destOrd="0" presId="urn:microsoft.com/office/officeart/2005/8/layout/list1"/>
    <dgm:cxn modelId="{50336389-83F9-4FE9-A323-8D672975D40A}" type="presOf" srcId="{80C31D35-7F4D-405B-9EF2-A834E8F614C3}" destId="{283B3C2B-54F6-4668-8A83-AC947F7B0C09}" srcOrd="0" destOrd="0" presId="urn:microsoft.com/office/officeart/2005/8/layout/list1"/>
    <dgm:cxn modelId="{9507C92E-C6E1-41A3-8F5B-69AB872CA635}" srcId="{D78C379C-47F0-4DAA-83B8-6168791D1134}" destId="{80C31D35-7F4D-405B-9EF2-A834E8F614C3}" srcOrd="3" destOrd="0" parTransId="{C1089D69-0218-4A4F-ABD4-133AD24A2981}" sibTransId="{84A39120-F06D-4FED-9177-10BD2C2A03D5}"/>
    <dgm:cxn modelId="{3CD6C151-A5BC-499C-9E12-39412CCFF99D}" type="presOf" srcId="{A71F6F9D-78C0-4216-8AB5-C72F7F9BBEF4}" destId="{C51E4263-152C-44E4-B9DF-FE01D2055056}" srcOrd="1" destOrd="0" presId="urn:microsoft.com/office/officeart/2005/8/layout/list1"/>
    <dgm:cxn modelId="{F3D00243-C486-46C1-92E2-812077A24D06}" type="presOf" srcId="{9E4F1C11-5C11-477A-8B82-C522F18FF7A1}" destId="{C1E68EF5-07E3-4ECB-B760-A353CAD6DF08}" srcOrd="0" destOrd="0" presId="urn:microsoft.com/office/officeart/2005/8/layout/list1"/>
    <dgm:cxn modelId="{3AF87985-791D-4825-97F2-312B233E246F}" type="presOf" srcId="{9E4F1C11-5C11-477A-8B82-C522F18FF7A1}" destId="{D9037773-CF31-475D-8DCE-9BE1C0A1AD92}" srcOrd="1" destOrd="0" presId="urn:microsoft.com/office/officeart/2005/8/layout/list1"/>
    <dgm:cxn modelId="{9FC86F1A-DA3F-49BE-A048-A9873C9CF548}" srcId="{D78C379C-47F0-4DAA-83B8-6168791D1134}" destId="{86464C7A-1679-496E-B794-B7687E51DF52}" srcOrd="0" destOrd="0" parTransId="{5E3E4972-705B-42D0-BD28-DC3E4A76552B}" sibTransId="{42CC0A5C-DA73-4C56-8691-3AAF497FF3BD}"/>
    <dgm:cxn modelId="{E0FBD077-6657-44F5-90FE-A3290BFC33EF}" srcId="{D78C379C-47F0-4DAA-83B8-6168791D1134}" destId="{A71F6F9D-78C0-4216-8AB5-C72F7F9BBEF4}" srcOrd="2" destOrd="0" parTransId="{5AC4BCA4-045D-4265-841B-88010C1F21DC}" sibTransId="{C04CE555-0F81-41E5-8FB9-E90241D9BB95}"/>
    <dgm:cxn modelId="{CC84415C-6C37-4F65-9EF1-9E8B487CC520}" type="presOf" srcId="{49725D1B-243A-4296-A68D-5130F1A96120}" destId="{0171068E-E988-4C22-ABEE-6F699C691E80}" srcOrd="0" destOrd="0" presId="urn:microsoft.com/office/officeart/2005/8/layout/list1"/>
    <dgm:cxn modelId="{B111074A-ACAF-4F72-ABD7-1A09FF2A6BC8}" type="presOf" srcId="{A71F6F9D-78C0-4216-8AB5-C72F7F9BBEF4}" destId="{9137F905-E841-4D50-ABFB-783BE9F482C8}" srcOrd="0" destOrd="0" presId="urn:microsoft.com/office/officeart/2005/8/layout/list1"/>
    <dgm:cxn modelId="{1F828EA5-CE82-42E0-920F-72B1E9399855}" type="presParOf" srcId="{6C803A70-0457-4191-BA4D-85DB51F2BD89}" destId="{6CE4449A-AE3D-4067-8234-9EE10BDF2AAA}" srcOrd="0" destOrd="0" presId="urn:microsoft.com/office/officeart/2005/8/layout/list1"/>
    <dgm:cxn modelId="{3745DF0B-AD60-4D01-BE25-F1CA04FD649F}" type="presParOf" srcId="{6CE4449A-AE3D-4067-8234-9EE10BDF2AAA}" destId="{29C93AEE-93D5-4F50-A838-348C3006763B}" srcOrd="0" destOrd="0" presId="urn:microsoft.com/office/officeart/2005/8/layout/list1"/>
    <dgm:cxn modelId="{3FEDBDF3-B3B7-49A8-B1E6-527A6A82CD8D}" type="presParOf" srcId="{6CE4449A-AE3D-4067-8234-9EE10BDF2AAA}" destId="{8A64950B-2CEC-4BA4-AB2B-BEEF4C467B90}" srcOrd="1" destOrd="0" presId="urn:microsoft.com/office/officeart/2005/8/layout/list1"/>
    <dgm:cxn modelId="{3A93A5DA-DD95-49AD-A5FC-7721AC524DC9}" type="presParOf" srcId="{6C803A70-0457-4191-BA4D-85DB51F2BD89}" destId="{FC1B5AD9-18FE-4112-87E9-8B1DBE0CC824}" srcOrd="1" destOrd="0" presId="urn:microsoft.com/office/officeart/2005/8/layout/list1"/>
    <dgm:cxn modelId="{AD112C0B-5BCA-41E9-A017-D486A9346073}" type="presParOf" srcId="{6C803A70-0457-4191-BA4D-85DB51F2BD89}" destId="{6CCB95F2-30D6-481E-8D5F-A746315DEBEB}" srcOrd="2" destOrd="0" presId="urn:microsoft.com/office/officeart/2005/8/layout/list1"/>
    <dgm:cxn modelId="{D8C6D506-0B10-4E0B-B3C5-97CDB5F256F0}" type="presParOf" srcId="{6C803A70-0457-4191-BA4D-85DB51F2BD89}" destId="{C5B15E16-9367-4512-B3CE-E92EC0C934CC}" srcOrd="3" destOrd="0" presId="urn:microsoft.com/office/officeart/2005/8/layout/list1"/>
    <dgm:cxn modelId="{96E8143D-3171-471C-8837-1C68A7B43D7E}" type="presParOf" srcId="{6C803A70-0457-4191-BA4D-85DB51F2BD89}" destId="{C03EFA61-681A-477F-AB60-2982947EB805}" srcOrd="4" destOrd="0" presId="urn:microsoft.com/office/officeart/2005/8/layout/list1"/>
    <dgm:cxn modelId="{E6E75171-CEDC-43E8-80A6-6159A17C0454}" type="presParOf" srcId="{C03EFA61-681A-477F-AB60-2982947EB805}" destId="{0171068E-E988-4C22-ABEE-6F699C691E80}" srcOrd="0" destOrd="0" presId="urn:microsoft.com/office/officeart/2005/8/layout/list1"/>
    <dgm:cxn modelId="{BFA93C7E-A356-48EE-BB2B-7CB39E354CBB}" type="presParOf" srcId="{C03EFA61-681A-477F-AB60-2982947EB805}" destId="{6D286959-E8A1-4F4C-A37F-2169F3E6ACD1}" srcOrd="1" destOrd="0" presId="urn:microsoft.com/office/officeart/2005/8/layout/list1"/>
    <dgm:cxn modelId="{6710A7AA-B239-4560-9910-1E1A77CAAF62}" type="presParOf" srcId="{6C803A70-0457-4191-BA4D-85DB51F2BD89}" destId="{FF1D6523-4764-43AB-913C-446986C5886E}" srcOrd="5" destOrd="0" presId="urn:microsoft.com/office/officeart/2005/8/layout/list1"/>
    <dgm:cxn modelId="{EDC4ADEA-96F9-4DCF-9082-1E95A4F8D438}" type="presParOf" srcId="{6C803A70-0457-4191-BA4D-85DB51F2BD89}" destId="{93AA882E-2F08-4914-9EC4-CA9EE7A0F844}" srcOrd="6" destOrd="0" presId="urn:microsoft.com/office/officeart/2005/8/layout/list1"/>
    <dgm:cxn modelId="{5ABA5A30-6539-49AF-AFC5-20D4792E61CE}" type="presParOf" srcId="{6C803A70-0457-4191-BA4D-85DB51F2BD89}" destId="{394B841D-CB3B-4AE9-BA26-243C08D54A6A}" srcOrd="7" destOrd="0" presId="urn:microsoft.com/office/officeart/2005/8/layout/list1"/>
    <dgm:cxn modelId="{6763590A-099D-4536-A462-0FA03A1B8A95}" type="presParOf" srcId="{6C803A70-0457-4191-BA4D-85DB51F2BD89}" destId="{26DF8226-FF58-4F3A-BE06-64FF0061F625}" srcOrd="8" destOrd="0" presId="urn:microsoft.com/office/officeart/2005/8/layout/list1"/>
    <dgm:cxn modelId="{2FE8C017-01B2-410B-9077-F5BFC1A989A7}" type="presParOf" srcId="{26DF8226-FF58-4F3A-BE06-64FF0061F625}" destId="{9137F905-E841-4D50-ABFB-783BE9F482C8}" srcOrd="0" destOrd="0" presId="urn:microsoft.com/office/officeart/2005/8/layout/list1"/>
    <dgm:cxn modelId="{3106332B-03E4-4AF7-AF3F-1780A5F19ED3}" type="presParOf" srcId="{26DF8226-FF58-4F3A-BE06-64FF0061F625}" destId="{C51E4263-152C-44E4-B9DF-FE01D2055056}" srcOrd="1" destOrd="0" presId="urn:microsoft.com/office/officeart/2005/8/layout/list1"/>
    <dgm:cxn modelId="{9F7662EE-572E-4CA1-BF67-5A36AD0EC025}" type="presParOf" srcId="{6C803A70-0457-4191-BA4D-85DB51F2BD89}" destId="{B392F058-C55C-4938-BB11-124EEEA8C76B}" srcOrd="9" destOrd="0" presId="urn:microsoft.com/office/officeart/2005/8/layout/list1"/>
    <dgm:cxn modelId="{30DB24F3-0BCF-4468-B9C6-BFC685DE15F4}" type="presParOf" srcId="{6C803A70-0457-4191-BA4D-85DB51F2BD89}" destId="{F296773D-09BC-465A-B1E7-6EA1FD4F9A2C}" srcOrd="10" destOrd="0" presId="urn:microsoft.com/office/officeart/2005/8/layout/list1"/>
    <dgm:cxn modelId="{A7F7C759-CACE-458D-819A-2B27BA04DD4A}" type="presParOf" srcId="{6C803A70-0457-4191-BA4D-85DB51F2BD89}" destId="{18B5D407-0224-4C9C-8F83-08BAF797761A}" srcOrd="11" destOrd="0" presId="urn:microsoft.com/office/officeart/2005/8/layout/list1"/>
    <dgm:cxn modelId="{3109082C-AD6A-40AC-96D8-BF21D3C70475}" type="presParOf" srcId="{6C803A70-0457-4191-BA4D-85DB51F2BD89}" destId="{EEFE61F4-3180-4F9A-8CE0-CABAC0AAF71D}" srcOrd="12" destOrd="0" presId="urn:microsoft.com/office/officeart/2005/8/layout/list1"/>
    <dgm:cxn modelId="{0510CA90-0CB2-463E-A9B9-54870F19EA9E}" type="presParOf" srcId="{EEFE61F4-3180-4F9A-8CE0-CABAC0AAF71D}" destId="{283B3C2B-54F6-4668-8A83-AC947F7B0C09}" srcOrd="0" destOrd="0" presId="urn:microsoft.com/office/officeart/2005/8/layout/list1"/>
    <dgm:cxn modelId="{AA4B4559-4931-4A4B-832A-4888226F0B04}" type="presParOf" srcId="{EEFE61F4-3180-4F9A-8CE0-CABAC0AAF71D}" destId="{3975D9EF-09F3-4A0B-987B-0A0C2054049A}" srcOrd="1" destOrd="0" presId="urn:microsoft.com/office/officeart/2005/8/layout/list1"/>
    <dgm:cxn modelId="{D971228E-0C92-4FB5-9A2B-D98588C891F2}" type="presParOf" srcId="{6C803A70-0457-4191-BA4D-85DB51F2BD89}" destId="{4521C241-D4B2-49FB-8CBA-A17799E66829}" srcOrd="13" destOrd="0" presId="urn:microsoft.com/office/officeart/2005/8/layout/list1"/>
    <dgm:cxn modelId="{FE37791C-71B1-428E-9CA3-E3B9B3171C78}" type="presParOf" srcId="{6C803A70-0457-4191-BA4D-85DB51F2BD89}" destId="{34073C4C-B972-4BBE-88CF-D577DDAA2D8E}" srcOrd="14" destOrd="0" presId="urn:microsoft.com/office/officeart/2005/8/layout/list1"/>
    <dgm:cxn modelId="{73A3FCBC-34CC-499A-9EFE-805360844A63}" type="presParOf" srcId="{6C803A70-0457-4191-BA4D-85DB51F2BD89}" destId="{03A4EBE9-BF7B-47A7-BFD4-5BC3B4836E26}" srcOrd="15" destOrd="0" presId="urn:microsoft.com/office/officeart/2005/8/layout/list1"/>
    <dgm:cxn modelId="{8B24A32D-4339-4416-83F3-C1EAE4583116}" type="presParOf" srcId="{6C803A70-0457-4191-BA4D-85DB51F2BD89}" destId="{EF791069-DCFF-4D63-9B22-538BAB5551A0}" srcOrd="16" destOrd="0" presId="urn:microsoft.com/office/officeart/2005/8/layout/list1"/>
    <dgm:cxn modelId="{2C010F6A-055C-4D72-86B2-FF2F5414CEFB}" type="presParOf" srcId="{EF791069-DCFF-4D63-9B22-538BAB5551A0}" destId="{C1E68EF5-07E3-4ECB-B760-A353CAD6DF08}" srcOrd="0" destOrd="0" presId="urn:microsoft.com/office/officeart/2005/8/layout/list1"/>
    <dgm:cxn modelId="{7F720EC4-7EF0-43C4-8232-053B7F652C95}" type="presParOf" srcId="{EF791069-DCFF-4D63-9B22-538BAB5551A0}" destId="{D9037773-CF31-475D-8DCE-9BE1C0A1AD92}" srcOrd="1" destOrd="0" presId="urn:microsoft.com/office/officeart/2005/8/layout/list1"/>
    <dgm:cxn modelId="{BA86AC20-8A4B-4F66-A6A2-077331D0A04B}" type="presParOf" srcId="{6C803A70-0457-4191-BA4D-85DB51F2BD89}" destId="{1CBF9201-9563-4CC0-8035-EED8DAAD3660}" srcOrd="17" destOrd="0" presId="urn:microsoft.com/office/officeart/2005/8/layout/list1"/>
    <dgm:cxn modelId="{C25F5A84-62B8-449F-A437-368BA9D6B5AE}" type="presParOf" srcId="{6C803A70-0457-4191-BA4D-85DB51F2BD89}" destId="{C332E736-198C-4481-8426-FFDEE1ED7C9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C379C-47F0-4DAA-83B8-6168791D11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6464C7A-1679-496E-B794-B7687E51DF52}">
      <dgm:prSet phldrT="[Texto]" custT="1"/>
      <dgm:spPr/>
      <dgm:t>
        <a:bodyPr/>
        <a:lstStyle/>
        <a:p>
          <a:r>
            <a:rPr lang="es-AR" sz="3200" dirty="0" smtClean="0"/>
            <a:t>Temática abordada (73% MUY BUENO, 2% REGULAR)</a:t>
          </a:r>
          <a:endParaRPr lang="es-AR" sz="3200" dirty="0"/>
        </a:p>
      </dgm:t>
    </dgm:pt>
    <dgm:pt modelId="{5E3E4972-705B-42D0-BD28-DC3E4A76552B}" type="parTrans" cxnId="{9FC86F1A-DA3F-49BE-A048-A9873C9CF548}">
      <dgm:prSet/>
      <dgm:spPr/>
      <dgm:t>
        <a:bodyPr/>
        <a:lstStyle/>
        <a:p>
          <a:endParaRPr lang="es-AR" sz="3200"/>
        </a:p>
      </dgm:t>
    </dgm:pt>
    <dgm:pt modelId="{42CC0A5C-DA73-4C56-8691-3AAF497FF3BD}" type="sibTrans" cxnId="{9FC86F1A-DA3F-49BE-A048-A9873C9CF548}">
      <dgm:prSet/>
      <dgm:spPr/>
      <dgm:t>
        <a:bodyPr/>
        <a:lstStyle/>
        <a:p>
          <a:endParaRPr lang="es-AR" sz="3200"/>
        </a:p>
      </dgm:t>
    </dgm:pt>
    <dgm:pt modelId="{A71F6F9D-78C0-4216-8AB5-C72F7F9BBEF4}">
      <dgm:prSet phldrT="[Texto]" custT="1"/>
      <dgm:spPr/>
      <dgm:t>
        <a:bodyPr/>
        <a:lstStyle/>
        <a:p>
          <a:r>
            <a:rPr lang="es-AR" sz="3200" dirty="0" smtClean="0"/>
            <a:t>Participación en los encuentros (72% MUY BUENO)</a:t>
          </a:r>
          <a:endParaRPr lang="es-AR" sz="3200" dirty="0"/>
        </a:p>
      </dgm:t>
    </dgm:pt>
    <dgm:pt modelId="{5AC4BCA4-045D-4265-841B-88010C1F21DC}" type="parTrans" cxnId="{E0FBD077-6657-44F5-90FE-A3290BFC33EF}">
      <dgm:prSet/>
      <dgm:spPr/>
      <dgm:t>
        <a:bodyPr/>
        <a:lstStyle/>
        <a:p>
          <a:endParaRPr lang="es-AR" sz="3200"/>
        </a:p>
      </dgm:t>
    </dgm:pt>
    <dgm:pt modelId="{C04CE555-0F81-41E5-8FB9-E90241D9BB95}" type="sibTrans" cxnId="{E0FBD077-6657-44F5-90FE-A3290BFC33EF}">
      <dgm:prSet/>
      <dgm:spPr/>
      <dgm:t>
        <a:bodyPr/>
        <a:lstStyle/>
        <a:p>
          <a:endParaRPr lang="es-AR" sz="3200"/>
        </a:p>
      </dgm:t>
    </dgm:pt>
    <dgm:pt modelId="{8315B16A-C739-48AA-8C64-B3867969BFF1}">
      <dgm:prSet phldrT="[Texto]" custT="1"/>
      <dgm:spPr/>
      <dgm:t>
        <a:bodyPr/>
        <a:lstStyle/>
        <a:p>
          <a:r>
            <a:rPr lang="es-AR" sz="3200" dirty="0" smtClean="0"/>
            <a:t>Exposición de los capacitadores (65% MUY BUENO, 5% REGULAR)</a:t>
          </a:r>
          <a:endParaRPr lang="es-AR" sz="3200" dirty="0"/>
        </a:p>
      </dgm:t>
    </dgm:pt>
    <dgm:pt modelId="{5133D7AE-9F25-473C-B422-94FFFDA3BE64}" type="parTrans" cxnId="{8B7331AE-FA27-4208-9102-6B836D01C71C}">
      <dgm:prSet/>
      <dgm:spPr/>
      <dgm:t>
        <a:bodyPr/>
        <a:lstStyle/>
        <a:p>
          <a:endParaRPr lang="es-AR" sz="3200"/>
        </a:p>
      </dgm:t>
    </dgm:pt>
    <dgm:pt modelId="{DA0B421D-3C0F-431E-8B82-C33E38D2ED05}" type="sibTrans" cxnId="{8B7331AE-FA27-4208-9102-6B836D01C71C}">
      <dgm:prSet/>
      <dgm:spPr/>
      <dgm:t>
        <a:bodyPr/>
        <a:lstStyle/>
        <a:p>
          <a:endParaRPr lang="es-AR" sz="3200"/>
        </a:p>
      </dgm:t>
    </dgm:pt>
    <dgm:pt modelId="{6C803A70-0457-4191-BA4D-85DB51F2BD89}" type="pres">
      <dgm:prSet presAssocID="{D78C379C-47F0-4DAA-83B8-6168791D1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E4449A-AE3D-4067-8234-9EE10BDF2AAA}" type="pres">
      <dgm:prSet presAssocID="{86464C7A-1679-496E-B794-B7687E51DF52}" presName="parentLin" presStyleCnt="0"/>
      <dgm:spPr/>
    </dgm:pt>
    <dgm:pt modelId="{29C93AEE-93D5-4F50-A838-348C3006763B}" type="pres">
      <dgm:prSet presAssocID="{86464C7A-1679-496E-B794-B7687E51DF52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8A64950B-2CEC-4BA4-AB2B-BEEF4C467B90}" type="pres">
      <dgm:prSet presAssocID="{86464C7A-1679-496E-B794-B7687E51DF52}" presName="parentText" presStyleLbl="node1" presStyleIdx="0" presStyleCnt="3" custScaleX="12588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1B5AD9-18FE-4112-87E9-8B1DBE0CC824}" type="pres">
      <dgm:prSet presAssocID="{86464C7A-1679-496E-B794-B7687E51DF52}" presName="negativeSpace" presStyleCnt="0"/>
      <dgm:spPr/>
    </dgm:pt>
    <dgm:pt modelId="{6CCB95F2-30D6-481E-8D5F-A746315DEBEB}" type="pres">
      <dgm:prSet presAssocID="{86464C7A-1679-496E-B794-B7687E51DF52}" presName="childText" presStyleLbl="conFgAcc1" presStyleIdx="0" presStyleCnt="3">
        <dgm:presLayoutVars>
          <dgm:bulletEnabled val="1"/>
        </dgm:presLayoutVars>
      </dgm:prSet>
      <dgm:spPr/>
    </dgm:pt>
    <dgm:pt modelId="{C5B15E16-9367-4512-B3CE-E92EC0C934CC}" type="pres">
      <dgm:prSet presAssocID="{42CC0A5C-DA73-4C56-8691-3AAF497FF3BD}" presName="spaceBetweenRectangles" presStyleCnt="0"/>
      <dgm:spPr/>
    </dgm:pt>
    <dgm:pt modelId="{26DF8226-FF58-4F3A-BE06-64FF0061F625}" type="pres">
      <dgm:prSet presAssocID="{A71F6F9D-78C0-4216-8AB5-C72F7F9BBEF4}" presName="parentLin" presStyleCnt="0"/>
      <dgm:spPr/>
    </dgm:pt>
    <dgm:pt modelId="{9137F905-E841-4D50-ABFB-783BE9F482C8}" type="pres">
      <dgm:prSet presAssocID="{A71F6F9D-78C0-4216-8AB5-C72F7F9BBEF4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C51E4263-152C-44E4-B9DF-FE01D2055056}" type="pres">
      <dgm:prSet presAssocID="{A71F6F9D-78C0-4216-8AB5-C72F7F9BBEF4}" presName="parentText" presStyleLbl="node1" presStyleIdx="1" presStyleCnt="3" custScaleX="12162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92F058-C55C-4938-BB11-124EEEA8C76B}" type="pres">
      <dgm:prSet presAssocID="{A71F6F9D-78C0-4216-8AB5-C72F7F9BBEF4}" presName="negativeSpace" presStyleCnt="0"/>
      <dgm:spPr/>
    </dgm:pt>
    <dgm:pt modelId="{F296773D-09BC-465A-B1E7-6EA1FD4F9A2C}" type="pres">
      <dgm:prSet presAssocID="{A71F6F9D-78C0-4216-8AB5-C72F7F9BBEF4}" presName="childText" presStyleLbl="conFgAcc1" presStyleIdx="1" presStyleCnt="3">
        <dgm:presLayoutVars>
          <dgm:bulletEnabled val="1"/>
        </dgm:presLayoutVars>
      </dgm:prSet>
      <dgm:spPr/>
    </dgm:pt>
    <dgm:pt modelId="{18B5D407-0224-4C9C-8F83-08BAF797761A}" type="pres">
      <dgm:prSet presAssocID="{C04CE555-0F81-41E5-8FB9-E90241D9BB95}" presName="spaceBetweenRectangles" presStyleCnt="0"/>
      <dgm:spPr/>
    </dgm:pt>
    <dgm:pt modelId="{D86FF1DA-B7D4-4BAD-9CC5-9563CF7B8149}" type="pres">
      <dgm:prSet presAssocID="{8315B16A-C739-48AA-8C64-B3867969BFF1}" presName="parentLin" presStyleCnt="0"/>
      <dgm:spPr/>
    </dgm:pt>
    <dgm:pt modelId="{C407076E-53F0-4202-82EA-916BFE9B5284}" type="pres">
      <dgm:prSet presAssocID="{8315B16A-C739-48AA-8C64-B3867969BFF1}" presName="parentLeftMargin" presStyleLbl="node1" presStyleIdx="1" presStyleCnt="3"/>
      <dgm:spPr/>
      <dgm:t>
        <a:bodyPr/>
        <a:lstStyle/>
        <a:p>
          <a:endParaRPr lang="es-AR"/>
        </a:p>
      </dgm:t>
    </dgm:pt>
    <dgm:pt modelId="{D47EC883-2C51-46F2-AB33-24C7F0C74F53}" type="pres">
      <dgm:prSet presAssocID="{8315B16A-C739-48AA-8C64-B3867969BFF1}" presName="parentText" presStyleLbl="node1" presStyleIdx="2" presStyleCnt="3" custScaleX="12162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02923AB-DA9C-4496-87D6-ABE14245D3FE}" type="pres">
      <dgm:prSet presAssocID="{8315B16A-C739-48AA-8C64-B3867969BFF1}" presName="negativeSpace" presStyleCnt="0"/>
      <dgm:spPr/>
    </dgm:pt>
    <dgm:pt modelId="{E6692D2D-388D-48E4-8CE8-355E3337C7DE}" type="pres">
      <dgm:prSet presAssocID="{8315B16A-C739-48AA-8C64-B3867969BF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DE93920-DFCE-4E86-AFA0-52E81250DDC1}" type="presOf" srcId="{86464C7A-1679-496E-B794-B7687E51DF52}" destId="{29C93AEE-93D5-4F50-A838-348C3006763B}" srcOrd="0" destOrd="0" presId="urn:microsoft.com/office/officeart/2005/8/layout/list1"/>
    <dgm:cxn modelId="{914C85EB-A188-45FF-9C3F-8955B870674F}" type="presOf" srcId="{8315B16A-C739-48AA-8C64-B3867969BFF1}" destId="{D47EC883-2C51-46F2-AB33-24C7F0C74F53}" srcOrd="1" destOrd="0" presId="urn:microsoft.com/office/officeart/2005/8/layout/list1"/>
    <dgm:cxn modelId="{F80448F0-AC86-49C0-9594-3023C2EB4FCA}" type="presOf" srcId="{A71F6F9D-78C0-4216-8AB5-C72F7F9BBEF4}" destId="{C51E4263-152C-44E4-B9DF-FE01D2055056}" srcOrd="1" destOrd="0" presId="urn:microsoft.com/office/officeart/2005/8/layout/list1"/>
    <dgm:cxn modelId="{9FC86F1A-DA3F-49BE-A048-A9873C9CF548}" srcId="{D78C379C-47F0-4DAA-83B8-6168791D1134}" destId="{86464C7A-1679-496E-B794-B7687E51DF52}" srcOrd="0" destOrd="0" parTransId="{5E3E4972-705B-42D0-BD28-DC3E4A76552B}" sibTransId="{42CC0A5C-DA73-4C56-8691-3AAF497FF3BD}"/>
    <dgm:cxn modelId="{8B7331AE-FA27-4208-9102-6B836D01C71C}" srcId="{D78C379C-47F0-4DAA-83B8-6168791D1134}" destId="{8315B16A-C739-48AA-8C64-B3867969BFF1}" srcOrd="2" destOrd="0" parTransId="{5133D7AE-9F25-473C-B422-94FFFDA3BE64}" sibTransId="{DA0B421D-3C0F-431E-8B82-C33E38D2ED05}"/>
    <dgm:cxn modelId="{F07EABC7-F9E3-4AE5-9353-F8456C5DBCEF}" type="presOf" srcId="{8315B16A-C739-48AA-8C64-B3867969BFF1}" destId="{C407076E-53F0-4202-82EA-916BFE9B5284}" srcOrd="0" destOrd="0" presId="urn:microsoft.com/office/officeart/2005/8/layout/list1"/>
    <dgm:cxn modelId="{E0FBD077-6657-44F5-90FE-A3290BFC33EF}" srcId="{D78C379C-47F0-4DAA-83B8-6168791D1134}" destId="{A71F6F9D-78C0-4216-8AB5-C72F7F9BBEF4}" srcOrd="1" destOrd="0" parTransId="{5AC4BCA4-045D-4265-841B-88010C1F21DC}" sibTransId="{C04CE555-0F81-41E5-8FB9-E90241D9BB95}"/>
    <dgm:cxn modelId="{41FDE888-FC9E-4098-8256-37E29FF4647C}" type="presOf" srcId="{86464C7A-1679-496E-B794-B7687E51DF52}" destId="{8A64950B-2CEC-4BA4-AB2B-BEEF4C467B90}" srcOrd="1" destOrd="0" presId="urn:microsoft.com/office/officeart/2005/8/layout/list1"/>
    <dgm:cxn modelId="{525A7B3E-03EB-4EBA-9674-83F9F1D5ACC1}" type="presOf" srcId="{D78C379C-47F0-4DAA-83B8-6168791D1134}" destId="{6C803A70-0457-4191-BA4D-85DB51F2BD89}" srcOrd="0" destOrd="0" presId="urn:microsoft.com/office/officeart/2005/8/layout/list1"/>
    <dgm:cxn modelId="{A6F54EC9-F338-458E-A332-FBEBC0C1E9F2}" type="presOf" srcId="{A71F6F9D-78C0-4216-8AB5-C72F7F9BBEF4}" destId="{9137F905-E841-4D50-ABFB-783BE9F482C8}" srcOrd="0" destOrd="0" presId="urn:microsoft.com/office/officeart/2005/8/layout/list1"/>
    <dgm:cxn modelId="{B4088574-DE95-467B-A3B8-6452D11C7D83}" type="presParOf" srcId="{6C803A70-0457-4191-BA4D-85DB51F2BD89}" destId="{6CE4449A-AE3D-4067-8234-9EE10BDF2AAA}" srcOrd="0" destOrd="0" presId="urn:microsoft.com/office/officeart/2005/8/layout/list1"/>
    <dgm:cxn modelId="{2D2B09E7-2ADC-4351-B22D-30522E0114E1}" type="presParOf" srcId="{6CE4449A-AE3D-4067-8234-9EE10BDF2AAA}" destId="{29C93AEE-93D5-4F50-A838-348C3006763B}" srcOrd="0" destOrd="0" presId="urn:microsoft.com/office/officeart/2005/8/layout/list1"/>
    <dgm:cxn modelId="{949F33A7-0166-4332-A3CA-3981B55EA655}" type="presParOf" srcId="{6CE4449A-AE3D-4067-8234-9EE10BDF2AAA}" destId="{8A64950B-2CEC-4BA4-AB2B-BEEF4C467B90}" srcOrd="1" destOrd="0" presId="urn:microsoft.com/office/officeart/2005/8/layout/list1"/>
    <dgm:cxn modelId="{9F426619-7A79-4040-B3C1-2D9EA5900BE4}" type="presParOf" srcId="{6C803A70-0457-4191-BA4D-85DB51F2BD89}" destId="{FC1B5AD9-18FE-4112-87E9-8B1DBE0CC824}" srcOrd="1" destOrd="0" presId="urn:microsoft.com/office/officeart/2005/8/layout/list1"/>
    <dgm:cxn modelId="{3A500DFD-BB25-42A0-860A-46A4250A1939}" type="presParOf" srcId="{6C803A70-0457-4191-BA4D-85DB51F2BD89}" destId="{6CCB95F2-30D6-481E-8D5F-A746315DEBEB}" srcOrd="2" destOrd="0" presId="urn:microsoft.com/office/officeart/2005/8/layout/list1"/>
    <dgm:cxn modelId="{ABE9B451-948B-4CCD-B52B-7965ADDD8DAD}" type="presParOf" srcId="{6C803A70-0457-4191-BA4D-85DB51F2BD89}" destId="{C5B15E16-9367-4512-B3CE-E92EC0C934CC}" srcOrd="3" destOrd="0" presId="urn:microsoft.com/office/officeart/2005/8/layout/list1"/>
    <dgm:cxn modelId="{E47ACF8D-89D5-4F1D-9E44-83184F859852}" type="presParOf" srcId="{6C803A70-0457-4191-BA4D-85DB51F2BD89}" destId="{26DF8226-FF58-4F3A-BE06-64FF0061F625}" srcOrd="4" destOrd="0" presId="urn:microsoft.com/office/officeart/2005/8/layout/list1"/>
    <dgm:cxn modelId="{4A4625D8-E247-43D5-93E2-F167A01344C2}" type="presParOf" srcId="{26DF8226-FF58-4F3A-BE06-64FF0061F625}" destId="{9137F905-E841-4D50-ABFB-783BE9F482C8}" srcOrd="0" destOrd="0" presId="urn:microsoft.com/office/officeart/2005/8/layout/list1"/>
    <dgm:cxn modelId="{44471C29-5820-4D22-A8AC-9F1F6379FA0C}" type="presParOf" srcId="{26DF8226-FF58-4F3A-BE06-64FF0061F625}" destId="{C51E4263-152C-44E4-B9DF-FE01D2055056}" srcOrd="1" destOrd="0" presId="urn:microsoft.com/office/officeart/2005/8/layout/list1"/>
    <dgm:cxn modelId="{1257A549-3003-46D3-BB47-9924A3B36A12}" type="presParOf" srcId="{6C803A70-0457-4191-BA4D-85DB51F2BD89}" destId="{B392F058-C55C-4938-BB11-124EEEA8C76B}" srcOrd="5" destOrd="0" presId="urn:microsoft.com/office/officeart/2005/8/layout/list1"/>
    <dgm:cxn modelId="{071DD206-023B-4AF9-8ABD-D2E6013DECEF}" type="presParOf" srcId="{6C803A70-0457-4191-BA4D-85DB51F2BD89}" destId="{F296773D-09BC-465A-B1E7-6EA1FD4F9A2C}" srcOrd="6" destOrd="0" presId="urn:microsoft.com/office/officeart/2005/8/layout/list1"/>
    <dgm:cxn modelId="{E73201CF-E26D-40FC-AB8A-8BE91C367A7D}" type="presParOf" srcId="{6C803A70-0457-4191-BA4D-85DB51F2BD89}" destId="{18B5D407-0224-4C9C-8F83-08BAF797761A}" srcOrd="7" destOrd="0" presId="urn:microsoft.com/office/officeart/2005/8/layout/list1"/>
    <dgm:cxn modelId="{94044188-9E32-4603-9043-6C6EDE89B97A}" type="presParOf" srcId="{6C803A70-0457-4191-BA4D-85DB51F2BD89}" destId="{D86FF1DA-B7D4-4BAD-9CC5-9563CF7B8149}" srcOrd="8" destOrd="0" presId="urn:microsoft.com/office/officeart/2005/8/layout/list1"/>
    <dgm:cxn modelId="{3EE884E7-3A02-4BDC-9305-3A8303DE509B}" type="presParOf" srcId="{D86FF1DA-B7D4-4BAD-9CC5-9563CF7B8149}" destId="{C407076E-53F0-4202-82EA-916BFE9B5284}" srcOrd="0" destOrd="0" presId="urn:microsoft.com/office/officeart/2005/8/layout/list1"/>
    <dgm:cxn modelId="{55EF9067-A112-4024-AAE6-E5E468598DD9}" type="presParOf" srcId="{D86FF1DA-B7D4-4BAD-9CC5-9563CF7B8149}" destId="{D47EC883-2C51-46F2-AB33-24C7F0C74F53}" srcOrd="1" destOrd="0" presId="urn:microsoft.com/office/officeart/2005/8/layout/list1"/>
    <dgm:cxn modelId="{135B6BEE-ACF2-4BCC-BF87-A502CE2B9F53}" type="presParOf" srcId="{6C803A70-0457-4191-BA4D-85DB51F2BD89}" destId="{D02923AB-DA9C-4496-87D6-ABE14245D3FE}" srcOrd="9" destOrd="0" presId="urn:microsoft.com/office/officeart/2005/8/layout/list1"/>
    <dgm:cxn modelId="{DFB72ADF-9999-4CFD-BA9B-2050FC460CF3}" type="presParOf" srcId="{6C803A70-0457-4191-BA4D-85DB51F2BD89}" destId="{E6692D2D-388D-48E4-8CE8-355E3337C7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8C379C-47F0-4DAA-83B8-6168791D11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6464C7A-1679-496E-B794-B7687E51DF52}">
      <dgm:prSet phldrT="[Texto]" custT="1"/>
      <dgm:spPr/>
      <dgm:t>
        <a:bodyPr/>
        <a:lstStyle/>
        <a:p>
          <a:r>
            <a:rPr lang="es-AR" sz="3500" dirty="0" smtClean="0"/>
            <a:t>Tipos de acuerdos</a:t>
          </a:r>
        </a:p>
        <a:p>
          <a:r>
            <a:rPr lang="es-AR" sz="3500" dirty="0" smtClean="0"/>
            <a:t>1° Hábitos de estudio; 2° Capacidades; 3° Curriculares; 4° Funciones ejecutivas y 5° Convivencia</a:t>
          </a:r>
          <a:endParaRPr lang="es-AR" sz="3500" dirty="0"/>
        </a:p>
      </dgm:t>
    </dgm:pt>
    <dgm:pt modelId="{5E3E4972-705B-42D0-BD28-DC3E4A76552B}" type="parTrans" cxnId="{9FC86F1A-DA3F-49BE-A048-A9873C9CF548}">
      <dgm:prSet/>
      <dgm:spPr/>
      <dgm:t>
        <a:bodyPr/>
        <a:lstStyle/>
        <a:p>
          <a:endParaRPr lang="es-AR"/>
        </a:p>
      </dgm:t>
    </dgm:pt>
    <dgm:pt modelId="{42CC0A5C-DA73-4C56-8691-3AAF497FF3BD}" type="sibTrans" cxnId="{9FC86F1A-DA3F-49BE-A048-A9873C9CF548}">
      <dgm:prSet/>
      <dgm:spPr/>
      <dgm:t>
        <a:bodyPr/>
        <a:lstStyle/>
        <a:p>
          <a:endParaRPr lang="es-AR"/>
        </a:p>
      </dgm:t>
    </dgm:pt>
    <dgm:pt modelId="{6C803A70-0457-4191-BA4D-85DB51F2BD89}" type="pres">
      <dgm:prSet presAssocID="{D78C379C-47F0-4DAA-83B8-6168791D1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E4449A-AE3D-4067-8234-9EE10BDF2AAA}" type="pres">
      <dgm:prSet presAssocID="{86464C7A-1679-496E-B794-B7687E51DF52}" presName="parentLin" presStyleCnt="0"/>
      <dgm:spPr/>
    </dgm:pt>
    <dgm:pt modelId="{29C93AEE-93D5-4F50-A838-348C3006763B}" type="pres">
      <dgm:prSet presAssocID="{86464C7A-1679-496E-B794-B7687E51DF52}" presName="parentLeftMargin" presStyleLbl="node1" presStyleIdx="0" presStyleCnt="1"/>
      <dgm:spPr/>
      <dgm:t>
        <a:bodyPr/>
        <a:lstStyle/>
        <a:p>
          <a:endParaRPr lang="es-AR"/>
        </a:p>
      </dgm:t>
    </dgm:pt>
    <dgm:pt modelId="{8A64950B-2CEC-4BA4-AB2B-BEEF4C467B90}" type="pres">
      <dgm:prSet presAssocID="{86464C7A-1679-496E-B794-B7687E51DF52}" presName="parentText" presStyleLbl="node1" presStyleIdx="0" presStyleCnt="1" custScaleY="115923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1B5AD9-18FE-4112-87E9-8B1DBE0CC824}" type="pres">
      <dgm:prSet presAssocID="{86464C7A-1679-496E-B794-B7687E51DF52}" presName="negativeSpace" presStyleCnt="0"/>
      <dgm:spPr/>
    </dgm:pt>
    <dgm:pt modelId="{6CCB95F2-30D6-481E-8D5F-A746315DEBEB}" type="pres">
      <dgm:prSet presAssocID="{86464C7A-1679-496E-B794-B7687E51DF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FC86F1A-DA3F-49BE-A048-A9873C9CF548}" srcId="{D78C379C-47F0-4DAA-83B8-6168791D1134}" destId="{86464C7A-1679-496E-B794-B7687E51DF52}" srcOrd="0" destOrd="0" parTransId="{5E3E4972-705B-42D0-BD28-DC3E4A76552B}" sibTransId="{42CC0A5C-DA73-4C56-8691-3AAF497FF3BD}"/>
    <dgm:cxn modelId="{EF3A8BA5-9AF8-4E0A-B0A2-AF7CC4D6D256}" type="presOf" srcId="{86464C7A-1679-496E-B794-B7687E51DF52}" destId="{29C93AEE-93D5-4F50-A838-348C3006763B}" srcOrd="0" destOrd="0" presId="urn:microsoft.com/office/officeart/2005/8/layout/list1"/>
    <dgm:cxn modelId="{0B7CCD74-B8C7-46A2-B9C8-DE0A3456FFAB}" type="presOf" srcId="{D78C379C-47F0-4DAA-83B8-6168791D1134}" destId="{6C803A70-0457-4191-BA4D-85DB51F2BD89}" srcOrd="0" destOrd="0" presId="urn:microsoft.com/office/officeart/2005/8/layout/list1"/>
    <dgm:cxn modelId="{35612AAC-23CD-4C4B-8FDA-65D8EAA8DA1A}" type="presOf" srcId="{86464C7A-1679-496E-B794-B7687E51DF52}" destId="{8A64950B-2CEC-4BA4-AB2B-BEEF4C467B90}" srcOrd="1" destOrd="0" presId="urn:microsoft.com/office/officeart/2005/8/layout/list1"/>
    <dgm:cxn modelId="{A3FF35AB-3A76-461F-9EDD-6932183B1C88}" type="presParOf" srcId="{6C803A70-0457-4191-BA4D-85DB51F2BD89}" destId="{6CE4449A-AE3D-4067-8234-9EE10BDF2AAA}" srcOrd="0" destOrd="0" presId="urn:microsoft.com/office/officeart/2005/8/layout/list1"/>
    <dgm:cxn modelId="{89675799-4829-4444-B578-EE660AC89C02}" type="presParOf" srcId="{6CE4449A-AE3D-4067-8234-9EE10BDF2AAA}" destId="{29C93AEE-93D5-4F50-A838-348C3006763B}" srcOrd="0" destOrd="0" presId="urn:microsoft.com/office/officeart/2005/8/layout/list1"/>
    <dgm:cxn modelId="{A7447CB9-1C43-483A-89AA-7179E5193A33}" type="presParOf" srcId="{6CE4449A-AE3D-4067-8234-9EE10BDF2AAA}" destId="{8A64950B-2CEC-4BA4-AB2B-BEEF4C467B90}" srcOrd="1" destOrd="0" presId="urn:microsoft.com/office/officeart/2005/8/layout/list1"/>
    <dgm:cxn modelId="{F7D3C1C3-0D54-4414-BD6B-ADF7096F95EB}" type="presParOf" srcId="{6C803A70-0457-4191-BA4D-85DB51F2BD89}" destId="{FC1B5AD9-18FE-4112-87E9-8B1DBE0CC824}" srcOrd="1" destOrd="0" presId="urn:microsoft.com/office/officeart/2005/8/layout/list1"/>
    <dgm:cxn modelId="{E2CE8EE1-DB46-4208-BC7A-4ECBCA9120F4}" type="presParOf" srcId="{6C803A70-0457-4191-BA4D-85DB51F2BD89}" destId="{6CCB95F2-30D6-481E-8D5F-A746315DEB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8C379C-47F0-4DAA-83B8-6168791D11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6464C7A-1679-496E-B794-B7687E51DF52}">
      <dgm:prSet phldrT="[Texto]" custT="1"/>
      <dgm:spPr/>
      <dgm:t>
        <a:bodyPr/>
        <a:lstStyle/>
        <a:p>
          <a:r>
            <a:rPr lang="es-AR" sz="3200" dirty="0" smtClean="0"/>
            <a:t>Actividades realizadas en los núcleos</a:t>
          </a:r>
          <a:r>
            <a:rPr lang="es-AR" sz="2600" dirty="0" smtClean="0"/>
            <a:t>:</a:t>
          </a:r>
        </a:p>
        <a:p>
          <a:r>
            <a:rPr lang="es-AR" sz="2600" dirty="0" smtClean="0"/>
            <a:t>- Un día en la escuela secundaria</a:t>
          </a:r>
        </a:p>
        <a:p>
          <a:r>
            <a:rPr lang="es-AR" sz="2600" dirty="0" smtClean="0"/>
            <a:t>- Experiencias de aprendizaje compartidas</a:t>
          </a:r>
        </a:p>
        <a:p>
          <a:r>
            <a:rPr lang="es-AR" sz="2600" dirty="0" smtClean="0"/>
            <a:t>- Competencias deportivas</a:t>
          </a:r>
        </a:p>
        <a:p>
          <a:r>
            <a:rPr lang="es-AR" sz="2600" dirty="0" smtClean="0"/>
            <a:t>- Escuela abierta</a:t>
          </a:r>
        </a:p>
        <a:p>
          <a:r>
            <a:rPr lang="es-AR" sz="2600" dirty="0" smtClean="0"/>
            <a:t>- Actividades con padres</a:t>
          </a:r>
        </a:p>
        <a:p>
          <a:r>
            <a:rPr lang="es-AR" sz="2600" dirty="0" smtClean="0"/>
            <a:t>- Concursos (ortografía, lectura, </a:t>
          </a:r>
          <a:r>
            <a:rPr lang="es-AR" sz="2600" dirty="0" err="1" smtClean="0"/>
            <a:t>etc</a:t>
          </a:r>
          <a:r>
            <a:rPr lang="es-AR" sz="2600" dirty="0" smtClean="0"/>
            <a:t>)</a:t>
          </a:r>
        </a:p>
        <a:p>
          <a:r>
            <a:rPr lang="es-AR" sz="2600" dirty="0" smtClean="0"/>
            <a:t>- </a:t>
          </a:r>
          <a:r>
            <a:rPr lang="es-AR" sz="2600" dirty="0" err="1" smtClean="0"/>
            <a:t>Activ</a:t>
          </a:r>
          <a:r>
            <a:rPr lang="es-AR" sz="2600" dirty="0" smtClean="0"/>
            <a:t>. organizadas por el Centro de Estudiantes</a:t>
          </a:r>
        </a:p>
        <a:p>
          <a:r>
            <a:rPr lang="es-AR" sz="2600" dirty="0" smtClean="0"/>
            <a:t>- otros</a:t>
          </a:r>
        </a:p>
        <a:p>
          <a:endParaRPr lang="es-AR" sz="2600" dirty="0"/>
        </a:p>
      </dgm:t>
    </dgm:pt>
    <dgm:pt modelId="{5E3E4972-705B-42D0-BD28-DC3E4A76552B}" type="parTrans" cxnId="{9FC86F1A-DA3F-49BE-A048-A9873C9CF548}">
      <dgm:prSet/>
      <dgm:spPr/>
      <dgm:t>
        <a:bodyPr/>
        <a:lstStyle/>
        <a:p>
          <a:endParaRPr lang="es-AR"/>
        </a:p>
      </dgm:t>
    </dgm:pt>
    <dgm:pt modelId="{42CC0A5C-DA73-4C56-8691-3AAF497FF3BD}" type="sibTrans" cxnId="{9FC86F1A-DA3F-49BE-A048-A9873C9CF548}">
      <dgm:prSet/>
      <dgm:spPr/>
      <dgm:t>
        <a:bodyPr/>
        <a:lstStyle/>
        <a:p>
          <a:endParaRPr lang="es-AR"/>
        </a:p>
      </dgm:t>
    </dgm:pt>
    <dgm:pt modelId="{6C803A70-0457-4191-BA4D-85DB51F2BD89}" type="pres">
      <dgm:prSet presAssocID="{D78C379C-47F0-4DAA-83B8-6168791D1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E4449A-AE3D-4067-8234-9EE10BDF2AAA}" type="pres">
      <dgm:prSet presAssocID="{86464C7A-1679-496E-B794-B7687E51DF52}" presName="parentLin" presStyleCnt="0"/>
      <dgm:spPr/>
    </dgm:pt>
    <dgm:pt modelId="{29C93AEE-93D5-4F50-A838-348C3006763B}" type="pres">
      <dgm:prSet presAssocID="{86464C7A-1679-496E-B794-B7687E51DF52}" presName="parentLeftMargin" presStyleLbl="node1" presStyleIdx="0" presStyleCnt="1"/>
      <dgm:spPr/>
      <dgm:t>
        <a:bodyPr/>
        <a:lstStyle/>
        <a:p>
          <a:endParaRPr lang="es-AR"/>
        </a:p>
      </dgm:t>
    </dgm:pt>
    <dgm:pt modelId="{8A64950B-2CEC-4BA4-AB2B-BEEF4C467B90}" type="pres">
      <dgm:prSet presAssocID="{86464C7A-1679-496E-B794-B7687E51DF52}" presName="parentText" presStyleLbl="node1" presStyleIdx="0" presStyleCnt="1" custScaleX="133483" custScaleY="66895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1B5AD9-18FE-4112-87E9-8B1DBE0CC824}" type="pres">
      <dgm:prSet presAssocID="{86464C7A-1679-496E-B794-B7687E51DF52}" presName="negativeSpace" presStyleCnt="0"/>
      <dgm:spPr/>
    </dgm:pt>
    <dgm:pt modelId="{6CCB95F2-30D6-481E-8D5F-A746315DEBEB}" type="pres">
      <dgm:prSet presAssocID="{86464C7A-1679-496E-B794-B7687E51DF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FC86F1A-DA3F-49BE-A048-A9873C9CF548}" srcId="{D78C379C-47F0-4DAA-83B8-6168791D1134}" destId="{86464C7A-1679-496E-B794-B7687E51DF52}" srcOrd="0" destOrd="0" parTransId="{5E3E4972-705B-42D0-BD28-DC3E4A76552B}" sibTransId="{42CC0A5C-DA73-4C56-8691-3AAF497FF3BD}"/>
    <dgm:cxn modelId="{00E6D305-19B2-47CE-9D1B-33D45463793E}" type="presOf" srcId="{86464C7A-1679-496E-B794-B7687E51DF52}" destId="{8A64950B-2CEC-4BA4-AB2B-BEEF4C467B90}" srcOrd="1" destOrd="0" presId="urn:microsoft.com/office/officeart/2005/8/layout/list1"/>
    <dgm:cxn modelId="{6BC80C28-AB27-42C4-AC88-8BCA10BBFC2C}" type="presOf" srcId="{D78C379C-47F0-4DAA-83B8-6168791D1134}" destId="{6C803A70-0457-4191-BA4D-85DB51F2BD89}" srcOrd="0" destOrd="0" presId="urn:microsoft.com/office/officeart/2005/8/layout/list1"/>
    <dgm:cxn modelId="{3F72A5D0-EDD8-4C2E-9C7D-BDB2046DE042}" type="presOf" srcId="{86464C7A-1679-496E-B794-B7687E51DF52}" destId="{29C93AEE-93D5-4F50-A838-348C3006763B}" srcOrd="0" destOrd="0" presId="urn:microsoft.com/office/officeart/2005/8/layout/list1"/>
    <dgm:cxn modelId="{096AF131-4B3F-41B9-9B85-460527D31D80}" type="presParOf" srcId="{6C803A70-0457-4191-BA4D-85DB51F2BD89}" destId="{6CE4449A-AE3D-4067-8234-9EE10BDF2AAA}" srcOrd="0" destOrd="0" presId="urn:microsoft.com/office/officeart/2005/8/layout/list1"/>
    <dgm:cxn modelId="{884A36F5-DBB4-4303-AF9A-3F60E0BD1BFD}" type="presParOf" srcId="{6CE4449A-AE3D-4067-8234-9EE10BDF2AAA}" destId="{29C93AEE-93D5-4F50-A838-348C3006763B}" srcOrd="0" destOrd="0" presId="urn:microsoft.com/office/officeart/2005/8/layout/list1"/>
    <dgm:cxn modelId="{FAA85C78-8091-4A6B-8566-FC27B9EC399B}" type="presParOf" srcId="{6CE4449A-AE3D-4067-8234-9EE10BDF2AAA}" destId="{8A64950B-2CEC-4BA4-AB2B-BEEF4C467B90}" srcOrd="1" destOrd="0" presId="urn:microsoft.com/office/officeart/2005/8/layout/list1"/>
    <dgm:cxn modelId="{01011AD7-8E34-43AB-8353-A506C262C840}" type="presParOf" srcId="{6C803A70-0457-4191-BA4D-85DB51F2BD89}" destId="{FC1B5AD9-18FE-4112-87E9-8B1DBE0CC824}" srcOrd="1" destOrd="0" presId="urn:microsoft.com/office/officeart/2005/8/layout/list1"/>
    <dgm:cxn modelId="{847DB407-AF3B-4E6C-B2B8-B89C1879618C}" type="presParOf" srcId="{6C803A70-0457-4191-BA4D-85DB51F2BD89}" destId="{6CCB95F2-30D6-481E-8D5F-A746315DEB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8C379C-47F0-4DAA-83B8-6168791D11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6464C7A-1679-496E-B794-B7687E51DF52}">
      <dgm:prSet phldrT="[Texto]" custT="1"/>
      <dgm:spPr/>
      <dgm:t>
        <a:bodyPr/>
        <a:lstStyle/>
        <a:p>
          <a:r>
            <a:rPr lang="es-AR" sz="4000" dirty="0" smtClean="0"/>
            <a:t>Acciones realizadas</a:t>
          </a:r>
        </a:p>
        <a:p>
          <a:r>
            <a:rPr lang="es-AR" sz="3200" dirty="0" smtClean="0"/>
            <a:t>- Clases entre docentes de ambos niveles</a:t>
          </a:r>
        </a:p>
        <a:p>
          <a:r>
            <a:rPr lang="es-AR" sz="3200" dirty="0" smtClean="0"/>
            <a:t>- Planificación conjunta</a:t>
          </a:r>
        </a:p>
        <a:p>
          <a:r>
            <a:rPr lang="es-AR" sz="3200" dirty="0" smtClean="0"/>
            <a:t>- Elaboración de material</a:t>
          </a:r>
          <a:endParaRPr lang="es-AR" sz="3200" dirty="0"/>
        </a:p>
      </dgm:t>
    </dgm:pt>
    <dgm:pt modelId="{5E3E4972-705B-42D0-BD28-DC3E4A76552B}" type="parTrans" cxnId="{9FC86F1A-DA3F-49BE-A048-A9873C9CF548}">
      <dgm:prSet/>
      <dgm:spPr/>
      <dgm:t>
        <a:bodyPr/>
        <a:lstStyle/>
        <a:p>
          <a:endParaRPr lang="es-AR"/>
        </a:p>
      </dgm:t>
    </dgm:pt>
    <dgm:pt modelId="{42CC0A5C-DA73-4C56-8691-3AAF497FF3BD}" type="sibTrans" cxnId="{9FC86F1A-DA3F-49BE-A048-A9873C9CF548}">
      <dgm:prSet/>
      <dgm:spPr/>
      <dgm:t>
        <a:bodyPr/>
        <a:lstStyle/>
        <a:p>
          <a:endParaRPr lang="es-AR"/>
        </a:p>
      </dgm:t>
    </dgm:pt>
    <dgm:pt modelId="{6C803A70-0457-4191-BA4D-85DB51F2BD89}" type="pres">
      <dgm:prSet presAssocID="{D78C379C-47F0-4DAA-83B8-6168791D1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E4449A-AE3D-4067-8234-9EE10BDF2AAA}" type="pres">
      <dgm:prSet presAssocID="{86464C7A-1679-496E-B794-B7687E51DF52}" presName="parentLin" presStyleCnt="0"/>
      <dgm:spPr/>
    </dgm:pt>
    <dgm:pt modelId="{29C93AEE-93D5-4F50-A838-348C3006763B}" type="pres">
      <dgm:prSet presAssocID="{86464C7A-1679-496E-B794-B7687E51DF52}" presName="parentLeftMargin" presStyleLbl="node1" presStyleIdx="0" presStyleCnt="1"/>
      <dgm:spPr/>
      <dgm:t>
        <a:bodyPr/>
        <a:lstStyle/>
        <a:p>
          <a:endParaRPr lang="es-AR"/>
        </a:p>
      </dgm:t>
    </dgm:pt>
    <dgm:pt modelId="{8A64950B-2CEC-4BA4-AB2B-BEEF4C467B90}" type="pres">
      <dgm:prSet presAssocID="{86464C7A-1679-496E-B794-B7687E51DF52}" presName="parentText" presStyleLbl="node1" presStyleIdx="0" presStyleCnt="1" custScaleX="114407" custScaleY="542277" custLinFactNeighborX="7162" custLinFactNeighborY="-2498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1B5AD9-18FE-4112-87E9-8B1DBE0CC824}" type="pres">
      <dgm:prSet presAssocID="{86464C7A-1679-496E-B794-B7687E51DF52}" presName="negativeSpace" presStyleCnt="0"/>
      <dgm:spPr/>
    </dgm:pt>
    <dgm:pt modelId="{6CCB95F2-30D6-481E-8D5F-A746315DEBEB}" type="pres">
      <dgm:prSet presAssocID="{86464C7A-1679-496E-B794-B7687E51DF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FC86F1A-DA3F-49BE-A048-A9873C9CF548}" srcId="{D78C379C-47F0-4DAA-83B8-6168791D1134}" destId="{86464C7A-1679-496E-B794-B7687E51DF52}" srcOrd="0" destOrd="0" parTransId="{5E3E4972-705B-42D0-BD28-DC3E4A76552B}" sibTransId="{42CC0A5C-DA73-4C56-8691-3AAF497FF3BD}"/>
    <dgm:cxn modelId="{A7AD5EB8-E7A8-4B59-9EAD-1888EFEADECA}" type="presOf" srcId="{D78C379C-47F0-4DAA-83B8-6168791D1134}" destId="{6C803A70-0457-4191-BA4D-85DB51F2BD89}" srcOrd="0" destOrd="0" presId="urn:microsoft.com/office/officeart/2005/8/layout/list1"/>
    <dgm:cxn modelId="{00BBC8E6-88E3-499B-A1C4-2FB95FAC4937}" type="presOf" srcId="{86464C7A-1679-496E-B794-B7687E51DF52}" destId="{8A64950B-2CEC-4BA4-AB2B-BEEF4C467B90}" srcOrd="1" destOrd="0" presId="urn:microsoft.com/office/officeart/2005/8/layout/list1"/>
    <dgm:cxn modelId="{05BD499C-74F7-4D38-BF11-ECE69086BA8B}" type="presOf" srcId="{86464C7A-1679-496E-B794-B7687E51DF52}" destId="{29C93AEE-93D5-4F50-A838-348C3006763B}" srcOrd="0" destOrd="0" presId="urn:microsoft.com/office/officeart/2005/8/layout/list1"/>
    <dgm:cxn modelId="{1199DA43-1858-47B2-B9F3-5BE87B0CC794}" type="presParOf" srcId="{6C803A70-0457-4191-BA4D-85DB51F2BD89}" destId="{6CE4449A-AE3D-4067-8234-9EE10BDF2AAA}" srcOrd="0" destOrd="0" presId="urn:microsoft.com/office/officeart/2005/8/layout/list1"/>
    <dgm:cxn modelId="{37D31DD8-8A96-4CFE-AE55-42DB7F76DE66}" type="presParOf" srcId="{6CE4449A-AE3D-4067-8234-9EE10BDF2AAA}" destId="{29C93AEE-93D5-4F50-A838-348C3006763B}" srcOrd="0" destOrd="0" presId="urn:microsoft.com/office/officeart/2005/8/layout/list1"/>
    <dgm:cxn modelId="{7C191250-B0ED-48C0-A1AB-A645FCC74A56}" type="presParOf" srcId="{6CE4449A-AE3D-4067-8234-9EE10BDF2AAA}" destId="{8A64950B-2CEC-4BA4-AB2B-BEEF4C467B90}" srcOrd="1" destOrd="0" presId="urn:microsoft.com/office/officeart/2005/8/layout/list1"/>
    <dgm:cxn modelId="{D076C7F1-014E-4794-8A18-2517D5E3C1DD}" type="presParOf" srcId="{6C803A70-0457-4191-BA4D-85DB51F2BD89}" destId="{FC1B5AD9-18FE-4112-87E9-8B1DBE0CC824}" srcOrd="1" destOrd="0" presId="urn:microsoft.com/office/officeart/2005/8/layout/list1"/>
    <dgm:cxn modelId="{BF290D0C-A319-49B9-AA73-145962833454}" type="presParOf" srcId="{6C803A70-0457-4191-BA4D-85DB51F2BD89}" destId="{6CCB95F2-30D6-481E-8D5F-A746315DEB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540914"/>
            <a:ext cx="10993549" cy="1249250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PROVINCIAL DE ARTICULACIÓN ENTRE NIVEL PRIMARIO Y SECUNDARIO - 2017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1790164"/>
            <a:ext cx="10993546" cy="1390918"/>
          </a:xfrm>
        </p:spPr>
        <p:txBody>
          <a:bodyPr>
            <a:normAutofit fontScale="85000" lnSpcReduction="20000"/>
          </a:bodyPr>
          <a:lstStyle/>
          <a:p>
            <a:r>
              <a:rPr lang="es-AR" sz="2000" b="1" dirty="0" smtClean="0"/>
              <a:t>Dirección general de escuelas</a:t>
            </a:r>
          </a:p>
          <a:p>
            <a:r>
              <a:rPr lang="es-AR" sz="2000" b="1" dirty="0" smtClean="0"/>
              <a:t>Dirección de educación primaria</a:t>
            </a:r>
          </a:p>
          <a:p>
            <a:r>
              <a:rPr lang="es-AR" sz="2000" b="1" dirty="0" smtClean="0"/>
              <a:t>Dirección de educación secundaria</a:t>
            </a:r>
          </a:p>
          <a:p>
            <a:r>
              <a:rPr lang="es-AR" sz="2000" b="1" dirty="0" smtClean="0"/>
              <a:t>DIRECCIÓN DE EDUCACIÓN TÉCNICA Y DE TRABAJO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935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2282" y="721217"/>
            <a:ext cx="9144000" cy="58477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TRABAJAR AUTONOMAMENTE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43531" y="1529218"/>
            <a:ext cx="82999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800" dirty="0" smtClean="0"/>
              <a:t>Implica la formación de procesos personales y grupales que permiten anticipar y organizar las tareas del estudiante para el logro creciente de la autonomía.</a:t>
            </a:r>
          </a:p>
          <a:p>
            <a:pPr algn="just"/>
            <a:endParaRPr lang="es-AR" sz="28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800" dirty="0" smtClean="0"/>
              <a:t>La capacidad de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a aprender </a:t>
            </a:r>
            <a:r>
              <a:rPr lang="es-AR" sz="2800" dirty="0" smtClean="0"/>
              <a:t>se construye sobre el trabajo pedagógico sostenido y el acompañamiento por parte de docentes.</a:t>
            </a:r>
          </a:p>
          <a:p>
            <a:pPr algn="just"/>
            <a:endParaRPr lang="es-AR" sz="28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800" dirty="0" smtClean="0"/>
              <a:t>EN MENDOZA se han generado acciones desde 2016 para fortalecer esta capacidad.</a:t>
            </a:r>
            <a:endParaRPr lang="es-A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954" t="9220" r="12770" b="9787"/>
          <a:stretch/>
        </p:blipFill>
        <p:spPr>
          <a:xfrm>
            <a:off x="117327" y="2079443"/>
            <a:ext cx="3526204" cy="35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7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7431" y="650403"/>
            <a:ext cx="2859110" cy="181588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TRÁNSITO DE LA ESC. PRIMARIA A SECUNDARIA</a:t>
            </a:r>
            <a:endParaRPr lang="es-AR" sz="2800" dirty="0"/>
          </a:p>
        </p:txBody>
      </p:sp>
      <p:sp>
        <p:nvSpPr>
          <p:cNvPr id="3" name="Flecha derecha 2"/>
          <p:cNvSpPr/>
          <p:nvPr/>
        </p:nvSpPr>
        <p:spPr>
          <a:xfrm>
            <a:off x="4043967" y="1275750"/>
            <a:ext cx="1210614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5422007" y="631065"/>
            <a:ext cx="6181859" cy="206210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HERRAMIENTAS QUE PERMITAN FORMAR ESTUDIANTES COMPETENTES, CRÍTICOS E IMFORMADOS</a:t>
            </a:r>
            <a:endParaRPr lang="es-AR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390918" y="3026536"/>
            <a:ext cx="9324305" cy="353943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rial Black" panose="020B0A04020102020204" pitchFamily="34" charset="0"/>
              </a:rPr>
              <a:t>TAREAS A PROMOVER: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latin typeface="Arial Black" panose="020B0A04020102020204" pitchFamily="34" charset="0"/>
              </a:rPr>
              <a:t>Fijarse 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latin typeface="Arial Black" panose="020B0A04020102020204" pitchFamily="34" charset="0"/>
              </a:rPr>
              <a:t>Distribuir tiempos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latin typeface="Arial Black" panose="020B0A04020102020204" pitchFamily="34" charset="0"/>
              </a:rPr>
              <a:t>Armar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latin typeface="Arial Black" panose="020B0A04020102020204" pitchFamily="34" charset="0"/>
              </a:rPr>
              <a:t>Organizar materiales de estudio y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 smtClean="0">
                <a:latin typeface="Arial Black" panose="020B0A04020102020204" pitchFamily="34" charset="0"/>
              </a:rPr>
              <a:t>Desarrollar un plan de trabajo personal</a:t>
            </a:r>
            <a:endParaRPr lang="es-A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5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88007"/>
          </a:xfrm>
        </p:spPr>
        <p:txBody>
          <a:bodyPr>
            <a:noAutofit/>
          </a:bodyPr>
          <a:lstStyle/>
          <a:p>
            <a:pPr algn="ctr"/>
            <a:r>
              <a:rPr lang="es-AR" sz="3600" dirty="0" smtClean="0"/>
              <a:t>CAMINANDO HACIA LA ARTICULACIÓN COMO PLAN PROVINCIAL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12135"/>
            <a:ext cx="11029615" cy="4262907"/>
          </a:xfrm>
        </p:spPr>
        <p:txBody>
          <a:bodyPr>
            <a:noAutofit/>
          </a:bodyPr>
          <a:lstStyle/>
          <a:p>
            <a:r>
              <a:rPr lang="es-AR" sz="2600" b="1" dirty="0" smtClean="0"/>
              <a:t>2016</a:t>
            </a:r>
            <a:r>
              <a:rPr lang="es-AR" sz="2600" dirty="0" smtClean="0"/>
              <a:t> Desde Nación se invita a las Provincias a generar proyectos pilotos de Articulación entre Nivel Primario y Secundario. Mendoza inicia con una Experiencia Piloto donde se incorporan a 11 escuelas secundarias y a 33 primarias. </a:t>
            </a:r>
          </a:p>
          <a:p>
            <a:r>
              <a:rPr lang="es-AR" sz="2600" b="1" dirty="0" smtClean="0"/>
              <a:t>2017</a:t>
            </a:r>
            <a:r>
              <a:rPr lang="es-AR" sz="2600" dirty="0" smtClean="0"/>
              <a:t> Los lineamientos de la experiencia piloto se hacen extensivos a TODAS las escuelas secundarias orientadas de la provincia y a TODAS las primarias. Participan algunas escuelas técnicas en la propuesta.</a:t>
            </a:r>
          </a:p>
          <a:p>
            <a:r>
              <a:rPr lang="es-AR" sz="2600" b="1" dirty="0" smtClean="0"/>
              <a:t>2018</a:t>
            </a:r>
            <a:r>
              <a:rPr lang="es-AR" sz="2600" dirty="0" smtClean="0"/>
              <a:t> Se promueve la articulación interniveles como un PLAN PROVINCIAL que compromete a </a:t>
            </a:r>
            <a:r>
              <a:rPr lang="es-A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es-AR" sz="2600" dirty="0" smtClean="0"/>
              <a:t> las escuelas primarias y secundarias técnicas y orientadas de la provincia.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39889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PREOCUPACIÓN PRINCIPAL DE AMBOS </a:t>
            </a:r>
            <a:r>
              <a:rPr lang="es-AR" dirty="0" err="1" smtClean="0"/>
              <a:t>NIVELEs</a:t>
            </a:r>
            <a:r>
              <a:rPr lang="es-AR" dirty="0" smtClean="0"/>
              <a:t> </a:t>
            </a:r>
            <a:endParaRPr lang="es-AR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7200"/>
              </p:ext>
            </p:extLst>
          </p:nvPr>
        </p:nvGraphicFramePr>
        <p:xfrm>
          <a:off x="347727" y="1906388"/>
          <a:ext cx="11578110" cy="479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138"/>
                <a:gridCol w="1577662"/>
                <a:gridCol w="1577662"/>
                <a:gridCol w="1577662"/>
                <a:gridCol w="1577662"/>
                <a:gridCol w="1577662"/>
                <a:gridCol w="1577662"/>
              </a:tblGrid>
              <a:tr h="553476"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1° año</a:t>
                      </a:r>
                      <a:endParaRPr lang="es-A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7505" marR="34988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9941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9751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40576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4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680912">
                <a:tc>
                  <a:txBody>
                    <a:bodyPr/>
                    <a:lstStyle/>
                    <a:p>
                      <a:pPr marL="74930" marR="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MATRIC.IN.</a:t>
                      </a:r>
                      <a:endParaRPr lang="es-AR" sz="22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7505" marR="34988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18256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6449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17809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6258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17834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7084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16513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16331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16133</a:t>
                      </a:r>
                      <a:endParaRPr lang="es-AR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1019775">
                <a:tc>
                  <a:txBody>
                    <a:bodyPr/>
                    <a:lstStyle/>
                    <a:p>
                      <a:pPr marL="72390" marR="711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SALIDOS SIN PASE</a:t>
                      </a:r>
                      <a:endParaRPr lang="es-AR" sz="22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7505" marR="35115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428625" marR="42481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437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43434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477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44069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525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4965" marR="35115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s-AR" sz="2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4965" marR="35115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s-AR" sz="26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283</a:t>
                      </a:r>
                      <a:endParaRPr lang="es-AR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1019775">
                <a:tc>
                  <a:txBody>
                    <a:bodyPr/>
                    <a:lstStyle/>
                    <a:p>
                      <a:pPr marL="4565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ALUMNOS NO</a:t>
                      </a:r>
                    </a:p>
                    <a:p>
                      <a:pPr marL="4552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PROM</a:t>
                      </a:r>
                      <a:endParaRPr lang="es-AR" sz="22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7505" marR="34988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5108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9941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5211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9751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5089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40576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26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4845</a:t>
                      </a:r>
                      <a:endParaRPr lang="es-AR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4391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s-AR" sz="26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4170</a:t>
                      </a:r>
                      <a:endParaRPr lang="es-AR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516970">
                <a:tc>
                  <a:txBody>
                    <a:bodyPr/>
                    <a:lstStyle/>
                    <a:p>
                      <a:pPr marL="74930" marR="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7505" marR="34988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5438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9941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5648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67945" marR="39751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5566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40576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5370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4898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56870" marR="35115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AR" sz="26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3790</a:t>
                      </a:r>
                      <a:endParaRPr lang="es-AR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/>
                </a:tc>
              </a:tr>
              <a:tr h="920630">
                <a:tc>
                  <a:txBody>
                    <a:bodyPr/>
                    <a:lstStyle/>
                    <a:p>
                      <a:pPr marL="74930" marR="711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PORCENTAJE (en relación a</a:t>
                      </a:r>
                    </a:p>
                    <a:p>
                      <a:pPr marL="74930" marR="711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s-AR" sz="2200" b="1" dirty="0" err="1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Matr.inicial</a:t>
                      </a:r>
                      <a:r>
                        <a:rPr lang="es-AR" sz="22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5052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3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2418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3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115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3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42481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3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35115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3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35115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s-AR" sz="35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27,6</a:t>
                      </a:r>
                      <a:endParaRPr lang="es-AR" sz="35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8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sz="3600" dirty="0" smtClean="0"/>
              <a:t>PLAN PROVINCIAL de articulación interniveles</a:t>
            </a:r>
            <a:br>
              <a:rPr lang="es-AR" sz="3600" dirty="0" smtClean="0"/>
            </a:br>
            <a:r>
              <a:rPr lang="es-AR" sz="3600" dirty="0" smtClean="0"/>
              <a:t> EJES DE TRABAJO</a:t>
            </a:r>
            <a:endParaRPr lang="es-AR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562421"/>
              </p:ext>
            </p:extLst>
          </p:nvPr>
        </p:nvGraphicFramePr>
        <p:xfrm>
          <a:off x="581025" y="2181224"/>
          <a:ext cx="11029950" cy="436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223493" y="1957589"/>
            <a:ext cx="9710670" cy="618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000" dirty="0" smtClean="0">
                <a:solidFill>
                  <a:schemeClr val="accent2"/>
                </a:solidFill>
              </a:rPr>
              <a:t>Elaboración de PROYECTO INTERINSTITUCIONAL</a:t>
            </a:r>
            <a:endParaRPr lang="es-AR" sz="3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2017</a:t>
            </a:r>
            <a:b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 utilizado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1931832"/>
            <a:ext cx="11029615" cy="1700010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Encuesta en formulario Drive orientada a Equipos Directivos de Nivel Primario y Secundario</a:t>
            </a:r>
          </a:p>
          <a:p>
            <a:r>
              <a:rPr lang="es-AR" sz="2400" dirty="0"/>
              <a:t>Encuesta en formulario Drive orientada a </a:t>
            </a:r>
            <a:r>
              <a:rPr lang="es-AR" sz="2400" dirty="0" smtClean="0"/>
              <a:t>Docentes de </a:t>
            </a:r>
            <a:r>
              <a:rPr lang="es-AR" sz="2400" dirty="0"/>
              <a:t>Nivel Primario y </a:t>
            </a:r>
            <a:r>
              <a:rPr lang="es-AR" sz="2400" dirty="0" smtClean="0"/>
              <a:t>Secundario</a:t>
            </a:r>
          </a:p>
          <a:p>
            <a:endParaRPr lang="es-AR" sz="2400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16500"/>
              </p:ext>
            </p:extLst>
          </p:nvPr>
        </p:nvGraphicFramePr>
        <p:xfrm>
          <a:off x="581192" y="4344875"/>
          <a:ext cx="11029784" cy="200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46"/>
                <a:gridCol w="2757446"/>
                <a:gridCol w="2757446"/>
                <a:gridCol w="2757446"/>
              </a:tblGrid>
              <a:tr h="965915">
                <a:tc gridSpan="2"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EQUIPOS DIRECTIVOS</a:t>
                      </a:r>
                      <a:endParaRPr lang="es-AR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DOCENTES</a:t>
                      </a:r>
                      <a:endParaRPr lang="es-AR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68235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PRIMARIA</a:t>
                      </a:r>
                      <a:endParaRPr lang="es-A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SECUNDARIA</a:t>
                      </a:r>
                      <a:endParaRPr lang="es-A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PRIMARIA</a:t>
                      </a:r>
                      <a:endParaRPr lang="es-A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SECUNDARIA</a:t>
                      </a:r>
                      <a:endParaRPr lang="es-AR" sz="2800" b="1" dirty="0"/>
                    </a:p>
                  </a:txBody>
                  <a:tcPr anchor="ctr"/>
                </a:tc>
              </a:tr>
              <a:tr h="468235"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228</a:t>
                      </a:r>
                      <a:endParaRPr lang="es-A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142</a:t>
                      </a:r>
                      <a:endParaRPr lang="es-A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214</a:t>
                      </a:r>
                      <a:endParaRPr lang="es-A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462</a:t>
                      </a:r>
                      <a:endParaRPr lang="es-AR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322749" y="3425780"/>
            <a:ext cx="516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RESPUESTAS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4023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8062553"/>
              </p:ext>
            </p:extLst>
          </p:nvPr>
        </p:nvGraphicFramePr>
        <p:xfrm>
          <a:off x="1107582" y="1493949"/>
          <a:ext cx="10097037" cy="476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1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37719133"/>
              </p:ext>
            </p:extLst>
          </p:nvPr>
        </p:nvGraphicFramePr>
        <p:xfrm>
          <a:off x="3242613" y="940158"/>
          <a:ext cx="8567313" cy="56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99245" y="940158"/>
            <a:ext cx="2665927" cy="3181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DEL PROYECTO INTERINST.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72" y="4301544"/>
            <a:ext cx="2917868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5888872"/>
              </p:ext>
            </p:extLst>
          </p:nvPr>
        </p:nvGraphicFramePr>
        <p:xfrm>
          <a:off x="3503054" y="940160"/>
          <a:ext cx="7997780" cy="533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99245" y="940159"/>
            <a:ext cx="2910625" cy="292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CAPACITAC. CONJUNTA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85" y="4077610"/>
            <a:ext cx="3007285" cy="21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4553" y="654327"/>
            <a:ext cx="1025158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95% de los Equipos Directivos y el 98% de los docentes solicitan profundizar la capacitación en  Funciones ejecutivas para el 2018 porque:</a:t>
            </a:r>
            <a:endParaRPr lang="es-AR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1352282" y="2217627"/>
            <a:ext cx="89636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recurso para mejorar el ingreso y la permanencia de los estudiantes al nivel secundario. </a:t>
            </a:r>
            <a:endParaRPr lang="es-A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importante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sostener esta temática en el tiempo para favorecer el alcance de resultados a largo plazo. </a:t>
            </a:r>
            <a:endParaRPr lang="es-A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valioso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conjunto con los docentes y directivos de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ambos niveles como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espacio para generar acuerdos que favorezcan la construcción de las capacidades planteadas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914400"/>
            <a:ext cx="5465110" cy="54727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18252" y="2321169"/>
            <a:ext cx="4107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Articulación… </a:t>
            </a:r>
          </a:p>
          <a:p>
            <a:pPr algn="ctr"/>
            <a:r>
              <a:rPr lang="es-AR" sz="4000" dirty="0" smtClean="0"/>
              <a:t>¿Carrera de obstáculos?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597889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365" y="683953"/>
            <a:ext cx="11256135" cy="599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2018:</a:t>
            </a: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Capacitador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externo que trabaje con los Orientadores Psicopedagógicos de sede de nivel secundario, Asesoras Psicopedagógicas de nivel primario y Servicios de Orientación de las escuelas para fortalecer la formación de estos roles en relación al </a:t>
            </a: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Otros temas sugeridos</a:t>
            </a: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hábitos y técnicas de estudio, desarrollo de capacidades, especialmente en la comprensión lectora y producción escrita, educación emocional (autoestima, valores, entre otros), convivencia escolar, ESI, atención a la diversidad, especialmente lo relacionado con la integración escolar, estrategias de enseñanza, evaluación</a:t>
            </a: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5432238"/>
              </p:ext>
            </p:extLst>
          </p:nvPr>
        </p:nvGraphicFramePr>
        <p:xfrm>
          <a:off x="4713668" y="895822"/>
          <a:ext cx="6735650" cy="533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99245" y="940159"/>
            <a:ext cx="3091770" cy="3085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ACUERDOS INTERINST.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037" y="4025387"/>
            <a:ext cx="3484216" cy="24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4736547"/>
              </p:ext>
            </p:extLst>
          </p:nvPr>
        </p:nvGraphicFramePr>
        <p:xfrm>
          <a:off x="3670480" y="940159"/>
          <a:ext cx="7997780" cy="533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99244" y="940159"/>
            <a:ext cx="3116687" cy="292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INTERCAMBIOS ESTUDIANTILES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26" y="3999630"/>
            <a:ext cx="3171105" cy="21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2787226"/>
              </p:ext>
            </p:extLst>
          </p:nvPr>
        </p:nvGraphicFramePr>
        <p:xfrm>
          <a:off x="4185634" y="940159"/>
          <a:ext cx="7199290" cy="533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99245" y="940159"/>
            <a:ext cx="2910625" cy="292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EN PAREJAS PEDAG.</a:t>
            </a:r>
            <a:endParaRPr lang="es-A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712" y="3863663"/>
            <a:ext cx="3251689" cy="22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0761" y="1598290"/>
            <a:ext cx="10869769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docentes de ambos niveles consideran como muy satisfactoria la incorporación de la Ficha Psicopedagógica Social como un instrumento que permite acompañar la trayectoria 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continuas y completas de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estudiantes. </a:t>
            </a:r>
            <a:endParaRPr lang="es-A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Incluida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SIGA en el año 2016 y, actualmente debe completarse en el GEM, donde cada docente de 7° crea la ficha de sus estudiantes y esta información se importa a la escuela secundaria que recibe a los mismos en 1° año. </a:t>
            </a:r>
            <a:endParaRPr lang="es-A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identificar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fortalezas y debilidades individuales para atenderlas desde los primeros días de clase, generando propuestas adecuadas que faciliten el ingreso al nuevo nivel.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940158" y="708338"/>
            <a:ext cx="9839459" cy="63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FICHA PSICOPEDAGÓGICA SOCIAL</a:t>
            </a:r>
            <a:endParaRPr lang="es-A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0158" y="5563673"/>
            <a:ext cx="10573555" cy="109470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DE 5 A 1</a:t>
            </a:r>
          </a:p>
          <a:p>
            <a:pPr algn="ctr"/>
            <a:r>
              <a:rPr lang="es-A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5; 16% 4; 7% 3; 1,6% 2; 0,2% 1</a:t>
            </a:r>
            <a:endParaRPr lang="es-A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3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940158" y="708338"/>
            <a:ext cx="9839459" cy="63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FICHA PSICOPEDAGÓGICA SOCIAL</a:t>
            </a:r>
            <a:endParaRPr lang="es-A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2580" y="1725769"/>
            <a:ext cx="10354614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80,2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los equipos Directivos de ambos niveles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valoran con una </a:t>
            </a: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puntuación máxima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la Ficha Psicopedagógica social como un recurso que permite colaborar con la continuidad y el acompañamiento de las trayectorias de los estudiantes.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onsideran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otro de los pilares debe  ser el </a:t>
            </a: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dialogo constante y fluido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las trayectorias reales de los alumnos, para evitar quiebres y retrocesos en los procesos personales de cada 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y,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 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así, decisiones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pertinentes y oportunas 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articulación supone pensar en el alumno como persona, respetar su trayectoria, acelerar su adaptación, evitar el fracaso y reforzar su acompañamiento.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dirty="0" smtClean="0"/>
              <a:t>Aspectos más valorados de la articulación</a:t>
            </a:r>
            <a:endParaRPr lang="es-AR" sz="3600" dirty="0"/>
          </a:p>
        </p:txBody>
      </p:sp>
      <p:sp>
        <p:nvSpPr>
          <p:cNvPr id="3" name="Rectángulo 2"/>
          <p:cNvSpPr/>
          <p:nvPr/>
        </p:nvSpPr>
        <p:spPr>
          <a:xfrm>
            <a:off x="373487" y="2158403"/>
            <a:ext cx="11232023" cy="406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equipo entre ambos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niveles</a:t>
            </a:r>
            <a:r>
              <a:rPr lang="es-A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(80,9% de docentes de primaria y 78,9% de secundaria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s-A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conjunta entre docentes de 7° y 1°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s-A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(75,2</a:t>
            </a:r>
            <a:r>
              <a:rPr lang="es-A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docentes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universalización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articulación como propuesta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provincial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capacidades transversales sobre lo curricular propiamente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dicho (</a:t>
            </a:r>
            <a:r>
              <a:rPr lang="es-A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profesores rescatan el fortalecimiento de capacidades transversales sobre lo curricular propiamente 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dicho)</a:t>
            </a:r>
          </a:p>
        </p:txBody>
      </p:sp>
    </p:spTree>
    <p:extLst>
      <p:ext uri="{BB962C8B-B14F-4D97-AF65-F5344CB8AC3E}">
        <p14:creationId xmlns:p14="http://schemas.microsoft.com/office/powerpoint/2010/main" val="2734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ALGUNOS COMENTARIOS DE LOS PROTAGONISTAS DE LA PROPUESTA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81193" y="1983346"/>
            <a:ext cx="3707472" cy="45076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400" dirty="0"/>
              <a:t>“Desde mi punto de vista el programa provincial de articulación entre niveles fue muy importante ya que nos permitió acordar criterios, intercambiar ideas, propuestas, acciones y sobre todo favorecer el paso del alumno de primaria al secundario sin que este sea problemático.”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687910" y="1983347"/>
            <a:ext cx="7122017" cy="16098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“</a:t>
            </a:r>
            <a:r>
              <a:rPr lang="es-AR" sz="2400" dirty="0"/>
              <a:t>Las acciones de articulación permiten dar mayor coherencia a las prácticas educativas y evitar rupturas y discontinuidades en los procesos formativos de los estudiantes.”</a:t>
            </a:r>
          </a:p>
          <a:p>
            <a:endParaRPr lang="es-AR" sz="2400" dirty="0"/>
          </a:p>
        </p:txBody>
      </p:sp>
      <p:sp>
        <p:nvSpPr>
          <p:cNvPr id="7" name="Rectángulo 6"/>
          <p:cNvSpPr/>
          <p:nvPr/>
        </p:nvSpPr>
        <p:spPr>
          <a:xfrm>
            <a:off x="4617076" y="3853464"/>
            <a:ext cx="7263684" cy="2858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 programa es sumamente enriquecedor y además ha permitido mejorar el ingreso ya que a partir del conocimiento de la escuela, por las reuniones con padres y alumnos de 7mo, los intercambios realizados, las clases brindadas por los profes de secundaria, los alumnos de 7mo de la zona la eligen más su escuela cercana y no optan tanto por las escuelas del centro.”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dirty="0" smtClean="0"/>
              <a:t>OBSTÁCULOS</a:t>
            </a:r>
            <a:endParaRPr lang="es-AR" sz="4800" dirty="0"/>
          </a:p>
        </p:txBody>
      </p:sp>
      <p:sp>
        <p:nvSpPr>
          <p:cNvPr id="7" name="Rectángulo 6"/>
          <p:cNvSpPr/>
          <p:nvPr/>
        </p:nvSpPr>
        <p:spPr>
          <a:xfrm>
            <a:off x="575894" y="2112135"/>
            <a:ext cx="10486053" cy="452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significativos se relacionan con </a:t>
            </a:r>
            <a:r>
              <a:rPr lang="es-A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cuestiones organizativas, de tiempo, distancia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traslado de docentes y/o estudiantes. </a:t>
            </a:r>
            <a:endParaRPr lang="es-A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 como una dificultad la disponibilidad horaria de docentes de ambos niveles en algunos casos y problemas para compatibilizar horarios de trabajo conjunto. </a:t>
            </a:r>
            <a:endParaRPr lang="es-A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scaso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destinado a la capacitación, ya que la misma fue considerada como un valioso aporte al proyecto. </a:t>
            </a:r>
            <a:endParaRPr lang="es-A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antidad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excesiva de escuelas que conformaron su núcleo de articulación. 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dirty="0" smtClean="0"/>
              <a:t>SUGERENCIAS 2018</a:t>
            </a:r>
            <a:endParaRPr lang="es-AR" sz="4400" dirty="0"/>
          </a:p>
        </p:txBody>
      </p:sp>
      <p:sp>
        <p:nvSpPr>
          <p:cNvPr id="6" name="Rectángulo 5"/>
          <p:cNvSpPr/>
          <p:nvPr/>
        </p:nvSpPr>
        <p:spPr>
          <a:xfrm>
            <a:off x="395590" y="2027083"/>
            <a:ext cx="11029616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Iniciar las acciones desde los primeros meses de clases.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conjunta entre los docentes involucrados en el proyecto (ambos niveles) por área.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la cantidad de encuentros de trabajo y capacitación entre docentes y directivos de ambos niveles.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Difusión del proyecto a toda la escuela, no solo a los docentes de séptimo y primer año ya que todos pueden aportar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aspirantes de 1er año,  para encontrar las dificultades y desde allí revisar proyecto para generar posibles líneas de acción para corrección. </a:t>
            </a:r>
          </a:p>
        </p:txBody>
      </p:sp>
    </p:spTree>
    <p:extLst>
      <p:ext uri="{BB962C8B-B14F-4D97-AF65-F5344CB8AC3E}">
        <p14:creationId xmlns:p14="http://schemas.microsoft.com/office/powerpoint/2010/main" val="31267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567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NIVELES  VS  TRAYECTORIA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40" y="3747753"/>
            <a:ext cx="3314163" cy="24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70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2883" y="593291"/>
            <a:ext cx="9981127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encuentros donde puedan compartir distintas experiencias los alumnos de ambos niveles.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Incentivar, como hasta, ahora la 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entre docentes de ambos niveles. 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evaluaciones trimestrales entre los docentes para analizar los logros que se vayan obteniendo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núcleos con menor cantidad de escuelas.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espacios virtuales que permitan el contacto más frecuente donde se generen momentos de intercambio y permitan generar nuevos recursos didácticos elaborado de forma conjunta y disminuyendo las distancias físicas.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continúe el proyecto y que se realice en forma sistemática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temporal de las acciones a través de un cronograma de trabajo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Continuar con el trabajo de pareja pedagógica in situ.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dirty="0" smtClean="0"/>
              <a:t>LINEAMIENTOS 2018</a:t>
            </a:r>
            <a:endParaRPr lang="es-AR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41" y="1715956"/>
            <a:ext cx="11758411" cy="4968179"/>
          </a:xfrm>
        </p:spPr>
        <p:txBody>
          <a:bodyPr>
            <a:noAutofit/>
          </a:bodyPr>
          <a:lstStyle/>
          <a:p>
            <a:r>
              <a:rPr lang="es-AR" sz="2200" dirty="0" smtClean="0"/>
              <a:t>Los Supervisores de las tres Direcciones elaboraron los Núcleos de Articulación incorporando a la </a:t>
            </a:r>
            <a:r>
              <a:rPr lang="es-AR" sz="2200" b="1" dirty="0" smtClean="0"/>
              <a:t>totalidad de las escuelas primarias, secundarias orientadas y técnicas </a:t>
            </a:r>
            <a:r>
              <a:rPr lang="es-AR" sz="2200" dirty="0" smtClean="0"/>
              <a:t>de la provincia.</a:t>
            </a:r>
          </a:p>
          <a:p>
            <a:r>
              <a:rPr lang="es-AR" sz="2200" dirty="0" smtClean="0"/>
              <a:t>Cada Núcleo de Articulación elaborará su Proyecto Interinstitucional que será monitoreado por los Supervisores y sus equipos.</a:t>
            </a:r>
          </a:p>
          <a:p>
            <a:r>
              <a:rPr lang="es-AR" sz="2200" dirty="0" smtClean="0"/>
              <a:t>Se trabajará con los ejes propuestos desde 2016.</a:t>
            </a:r>
          </a:p>
          <a:p>
            <a:r>
              <a:rPr lang="es-AR" sz="2200" dirty="0" smtClean="0"/>
              <a:t>Capacitación a cargo de la </a:t>
            </a:r>
            <a:r>
              <a:rPr lang="es-A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en Psicología Celina </a:t>
            </a:r>
            <a:r>
              <a:rPr lang="es-AR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Korseniowski</a:t>
            </a:r>
            <a:r>
              <a:rPr lang="es-A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AR" sz="2200" b="1" dirty="0"/>
              <a:t>Las funciones ejecutivas en el estudiante: su comprensión e implementación desde el salón de </a:t>
            </a:r>
            <a:r>
              <a:rPr lang="es-AR" sz="2200" b="1" dirty="0" smtClean="0"/>
              <a:t>clases. Dirigida </a:t>
            </a:r>
            <a:r>
              <a:rPr lang="es-AR" sz="2200" b="1" dirty="0" err="1" smtClean="0"/>
              <a:t>a</a:t>
            </a:r>
            <a:r>
              <a:rPr lang="es-AR" sz="2200" dirty="0" err="1" smtClean="0"/>
              <a:t>os</a:t>
            </a:r>
            <a:r>
              <a:rPr lang="es-AR" sz="2200" dirty="0" smtClean="0"/>
              <a:t> </a:t>
            </a:r>
            <a:r>
              <a:rPr lang="es-AR" sz="2200" b="1" dirty="0" smtClean="0"/>
              <a:t>Orientadores Psicopedagógicos de las escuelas secundarias </a:t>
            </a:r>
            <a:r>
              <a:rPr lang="es-AR" sz="2200" dirty="0" smtClean="0"/>
              <a:t>y los de equipos de sede de primaria y secundaria. Serán los responsables de replicar la misma con los docentes de las escuelas de su Núcleo. Participarán docentes de Lengua, Matemática, </a:t>
            </a:r>
            <a:r>
              <a:rPr lang="es-AR" sz="2200" dirty="0" err="1" smtClean="0"/>
              <a:t>Cs.Naturales</a:t>
            </a:r>
            <a:r>
              <a:rPr lang="es-AR" sz="2200" dirty="0" smtClean="0"/>
              <a:t>, Cs. Sociales, Inglés y preceptor.</a:t>
            </a:r>
          </a:p>
          <a:p>
            <a:r>
              <a:rPr lang="es-AR" sz="2200" dirty="0" smtClean="0"/>
              <a:t>Se incorpora el trabajo con los </a:t>
            </a:r>
            <a:r>
              <a:rPr lang="es-AR" sz="2200" b="1" dirty="0" smtClean="0"/>
              <a:t>Cuadernillos Articulando en verde</a:t>
            </a:r>
            <a:r>
              <a:rPr lang="es-AR" sz="2200" dirty="0" smtClean="0"/>
              <a:t>, elaborados por la Dirección de Planeamiento de la Calidad Educativa para 6°, 7° y 1° año.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706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66669"/>
            <a:ext cx="11029616" cy="1339403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Articulación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trayectorias integradas: Aportes para una discusión federal</a:t>
            </a:r>
            <a:b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1906072"/>
            <a:ext cx="11029615" cy="4637979"/>
          </a:xfrm>
        </p:spPr>
        <p:txBody>
          <a:bodyPr>
            <a:noAutofit/>
          </a:bodyPr>
          <a:lstStyle/>
          <a:p>
            <a:r>
              <a:rPr lang="es-AR" sz="2800" dirty="0" smtClean="0"/>
              <a:t>Este </a:t>
            </a:r>
            <a:r>
              <a:rPr lang="es-AR" sz="2800" dirty="0"/>
              <a:t>documento pone a disposición una serie de </a:t>
            </a:r>
            <a:r>
              <a:rPr lang="es-AR" sz="2800" dirty="0" smtClean="0"/>
              <a:t>reflexiones </a:t>
            </a:r>
            <a:r>
              <a:rPr lang="es-AR" sz="2800" dirty="0"/>
              <a:t>que nutran el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sobre la organización actual del sistema educativo y la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 </a:t>
            </a:r>
            <a:r>
              <a:rPr lang="es-AR" sz="2800" dirty="0"/>
              <a:t>de los niños, niñas, adolescentes y jóvenes que transitan la escolaridad obligatoria. </a:t>
            </a:r>
            <a:endParaRPr lang="es-AR" sz="2800" dirty="0" smtClean="0"/>
          </a:p>
          <a:p>
            <a:r>
              <a:rPr lang="es-AR" sz="2800" dirty="0" smtClean="0"/>
              <a:t>Se </a:t>
            </a:r>
            <a:r>
              <a:rPr lang="es-AR" sz="2800" dirty="0"/>
              <a:t>espera que en su discusión con los equipos provinciales permita lograr consenso de trabajo para la mejora de la calidad educativa. </a:t>
            </a:r>
            <a:endParaRPr lang="es-AR" sz="2800" dirty="0" smtClean="0"/>
          </a:p>
          <a:p>
            <a:r>
              <a:rPr lang="es-AR" sz="2800" dirty="0" smtClean="0"/>
              <a:t>www.educ.ar/recursos/132249/articulacion-y-trayectorias-integradas-aportes-para-una-discusion-federal 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31771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7399"/>
          </a:xfrm>
        </p:spPr>
        <p:txBody>
          <a:bodyPr>
            <a:normAutofit/>
          </a:bodyPr>
          <a:lstStyle/>
          <a:p>
            <a:r>
              <a:rPr lang="es-AR" b="1" dirty="0" smtClean="0"/>
              <a:t>Rescatando algunas ideas …</a:t>
            </a:r>
            <a:endParaRPr lang="es-AR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81192" y="1958087"/>
            <a:ext cx="10752216" cy="4507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400" b="1" dirty="0" smtClean="0"/>
              <a:t>NECESITAMOS </a:t>
            </a:r>
          </a:p>
          <a:p>
            <a:pPr marL="0" indent="0" algn="just">
              <a:buNone/>
            </a:pPr>
            <a:r>
              <a:rPr lang="es-AR" sz="2400" dirty="0"/>
              <a:t>I</a:t>
            </a:r>
            <a:r>
              <a:rPr lang="es-AR" sz="2400" dirty="0" smtClean="0"/>
              <a:t>dentificar </a:t>
            </a:r>
            <a:r>
              <a:rPr lang="es-AR" sz="2400" dirty="0"/>
              <a:t>algunos </a:t>
            </a:r>
            <a:r>
              <a:rPr lang="es-AR" sz="2400" b="1" dirty="0"/>
              <a:t>hilos conductores que </a:t>
            </a:r>
            <a:r>
              <a:rPr lang="es-AR" sz="2400" b="1" dirty="0" smtClean="0"/>
              <a:t>estructuren la  </a:t>
            </a:r>
            <a:r>
              <a:rPr lang="es-AR" sz="2400" b="1" dirty="0"/>
              <a:t>continuidad</a:t>
            </a:r>
            <a:r>
              <a:rPr lang="es-AR" sz="2400" dirty="0"/>
              <a:t>, visibilizando las experiencias que </a:t>
            </a:r>
            <a:r>
              <a:rPr lang="es-AR" sz="2400" dirty="0" smtClean="0"/>
              <a:t>afrontan </a:t>
            </a:r>
            <a:r>
              <a:rPr lang="es-AR" sz="2400" dirty="0"/>
              <a:t>los </a:t>
            </a:r>
            <a:r>
              <a:rPr lang="es-AR" sz="2400" dirty="0" smtClean="0"/>
              <a:t>estudiantes a </a:t>
            </a:r>
            <a:r>
              <a:rPr lang="es-AR" sz="2400" dirty="0"/>
              <a:t>lo largo de su escolaridad. </a:t>
            </a:r>
            <a:endParaRPr lang="es-AR" sz="2400" dirty="0" smtClean="0"/>
          </a:p>
          <a:p>
            <a:pPr marL="0" indent="0" algn="just">
              <a:buNone/>
            </a:pPr>
            <a:r>
              <a:rPr lang="es-AR" sz="2400" b="1" dirty="0" smtClean="0"/>
              <a:t>DE QUÉ MANERA?</a:t>
            </a:r>
          </a:p>
          <a:p>
            <a:pPr algn="just"/>
            <a:r>
              <a:rPr lang="es-AR" sz="2400" dirty="0" smtClean="0"/>
              <a:t>Construyendo una </a:t>
            </a:r>
            <a:r>
              <a:rPr lang="es-AR" sz="2400" b="1" dirty="0"/>
              <a:t>experiencia educativa más integrada</a:t>
            </a:r>
            <a:r>
              <a:rPr lang="es-AR" sz="2400" dirty="0"/>
              <a:t> en </a:t>
            </a:r>
            <a:r>
              <a:rPr lang="es-AR" sz="2400" dirty="0" smtClean="0"/>
              <a:t>la educación </a:t>
            </a:r>
            <a:r>
              <a:rPr lang="es-AR" sz="2400" dirty="0"/>
              <a:t>obligatoria, poniendo en </a:t>
            </a:r>
            <a:r>
              <a:rPr lang="es-AR" sz="2400" dirty="0" smtClean="0"/>
              <a:t>valor los saberes </a:t>
            </a:r>
            <a:r>
              <a:rPr lang="es-AR" sz="2400" dirty="0"/>
              <a:t>y aciertos del trabajo pedagógico específico de cada nivel </a:t>
            </a:r>
            <a:r>
              <a:rPr lang="es-AR" sz="2400" dirty="0" smtClean="0"/>
              <a:t>educativo, en </a:t>
            </a:r>
            <a:r>
              <a:rPr lang="es-AR" sz="2400" dirty="0"/>
              <a:t>los demás niveles. </a:t>
            </a:r>
          </a:p>
          <a:p>
            <a:pPr algn="just"/>
            <a:r>
              <a:rPr lang="es-AR" sz="2400" dirty="0" smtClean="0"/>
              <a:t>Intentando favorecer el </a:t>
            </a:r>
            <a:r>
              <a:rPr lang="es-AR" sz="2400" b="1" dirty="0"/>
              <a:t>desarrollo progresivo de capacidades</a:t>
            </a:r>
            <a:r>
              <a:rPr lang="es-AR" sz="2400" dirty="0"/>
              <a:t> </a:t>
            </a:r>
            <a:r>
              <a:rPr lang="es-AR" sz="2400" dirty="0" smtClean="0"/>
              <a:t>a </a:t>
            </a:r>
            <a:r>
              <a:rPr lang="es-AR" sz="2400" dirty="0"/>
              <a:t>lo largo de la escolaridad. </a:t>
            </a: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31228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PROPONE…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630793"/>
              </p:ext>
            </p:extLst>
          </p:nvPr>
        </p:nvGraphicFramePr>
        <p:xfrm>
          <a:off x="352022" y="1960655"/>
          <a:ext cx="11605516" cy="325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60652" y="5455781"/>
            <a:ext cx="794408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 DE ACOMPAÑAM. Y SEGUIM. A LO LARGO DE TODA LA ESCOLARIDAD OBLIGATORIA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92" y="5329140"/>
            <a:ext cx="2690352" cy="1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9099" y="2140779"/>
            <a:ext cx="6037817" cy="91043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TRÁNSITO DE UN NIVEL A OTRO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ARTICULACIÓN CENTRADO EN ACUERDOS ENTRE NIVELES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434287" y="3120195"/>
            <a:ext cx="1867437" cy="1056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853199" y="4299330"/>
            <a:ext cx="1102961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POSIBLES CONTINUOS DE APRENDIZAJE PARA EL DISEÑO DE PROPUESTA DE ENSEÑANZA INTEGRADA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2707" y="5264283"/>
            <a:ext cx="10728101" cy="132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PRÁCTICA SOSTENIDA, REGULAR  Y ARMÓNICA EN LA EDUC. OBLIGATORIA</a:t>
            </a:r>
            <a:endParaRPr lang="es-AR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1847263"/>
            <a:ext cx="2627882" cy="24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5052" t="14828" r="31679" b="38944"/>
          <a:stretch/>
        </p:blipFill>
        <p:spPr>
          <a:xfrm>
            <a:off x="455380" y="734096"/>
            <a:ext cx="11350254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139523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desde nación para la articulación entre primaria y secundaria</a:t>
            </a: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AUTÓNOMO</a:t>
            </a:r>
          </a:p>
          <a:p>
            <a:pPr marL="0" indent="0" algn="ctr">
              <a:buNone/>
            </a:pP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APRENDER A APRENDER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447763" y="3606085"/>
            <a:ext cx="1429555" cy="811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257" y="2180496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95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691</TotalTime>
  <Words>1966</Words>
  <Application>Microsoft Office PowerPoint</Application>
  <PresentationFormat>Panorámica</PresentationFormat>
  <Paragraphs>194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Gill Sans MT</vt:lpstr>
      <vt:lpstr>Times New Roman</vt:lpstr>
      <vt:lpstr>Wingdings</vt:lpstr>
      <vt:lpstr>Wingdings 2</vt:lpstr>
      <vt:lpstr>Dividendo</vt:lpstr>
      <vt:lpstr>PLAN PROVINCIAL DE ARTICULACIÓN ENTRE NIVEL PRIMARIO Y SECUNDARIO - 2017</vt:lpstr>
      <vt:lpstr>Presentación de PowerPoint</vt:lpstr>
      <vt:lpstr>Presentación de PowerPoint</vt:lpstr>
      <vt:lpstr> Articulación y trayectorias integradas: Aportes para una discusión federal </vt:lpstr>
      <vt:lpstr>Rescatando algunas ideas …</vt:lpstr>
      <vt:lpstr>SE PROPONE…</vt:lpstr>
      <vt:lpstr>MODELO DE ARTICULACIÓN CENTRADO EN ACUERDOS ENTRE NIVELES</vt:lpstr>
      <vt:lpstr>Presentación de PowerPoint</vt:lpstr>
      <vt:lpstr>Eje desde nación para la articulación entre primaria y secundaria</vt:lpstr>
      <vt:lpstr>Presentación de PowerPoint</vt:lpstr>
      <vt:lpstr>Presentación de PowerPoint</vt:lpstr>
      <vt:lpstr>CAMINANDO HACIA LA ARTICULACIÓN COMO PLAN PROVINCIAL</vt:lpstr>
      <vt:lpstr>PREOCUPACIÓN PRINCIPAL DE AMBOS NIVELEs </vt:lpstr>
      <vt:lpstr>PLAN PROVINCIAL de articulación interniveles  EJES DE TRABAJO</vt:lpstr>
      <vt:lpstr>EVALUACIÓN 2017 instrumento utilizado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más valorados de la articulación</vt:lpstr>
      <vt:lpstr>ALGUNOS COMENTARIOS DE LOS PROTAGONISTAS DE LA PROPUESTA</vt:lpstr>
      <vt:lpstr>OBSTÁCULOS</vt:lpstr>
      <vt:lpstr>SUGERENCIAS 2018</vt:lpstr>
      <vt:lpstr>Presentación de PowerPoint</vt:lpstr>
      <vt:lpstr>LINEAMIENTOS 2018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PLAN PROVINCIAL DE ARTICULACIÓN ENTRE NIVEL PRIMARIO Y SECUNDARIO - 2017</dc:title>
  <dc:creator>Usuario</dc:creator>
  <cp:lastModifiedBy>Celia Chaab</cp:lastModifiedBy>
  <cp:revision>79</cp:revision>
  <dcterms:created xsi:type="dcterms:W3CDTF">2018-05-21T12:01:29Z</dcterms:created>
  <dcterms:modified xsi:type="dcterms:W3CDTF">2018-06-19T15:34:58Z</dcterms:modified>
</cp:coreProperties>
</file>