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5"/>
  </p:notesMasterIdLst>
  <p:sldIdLst>
    <p:sldId id="256" r:id="rId2"/>
    <p:sldId id="314" r:id="rId3"/>
    <p:sldId id="315" r:id="rId4"/>
    <p:sldId id="316" r:id="rId5"/>
    <p:sldId id="318" r:id="rId6"/>
    <p:sldId id="303" r:id="rId7"/>
    <p:sldId id="319" r:id="rId8"/>
    <p:sldId id="320" r:id="rId9"/>
    <p:sldId id="322" r:id="rId10"/>
    <p:sldId id="305" r:id="rId11"/>
    <p:sldId id="325" r:id="rId12"/>
    <p:sldId id="309" r:id="rId13"/>
    <p:sldId id="257" r:id="rId14"/>
    <p:sldId id="280" r:id="rId15"/>
    <p:sldId id="282" r:id="rId16"/>
    <p:sldId id="283" r:id="rId17"/>
    <p:sldId id="330" r:id="rId18"/>
    <p:sldId id="331" r:id="rId19"/>
    <p:sldId id="333" r:id="rId20"/>
    <p:sldId id="334" r:id="rId21"/>
    <p:sldId id="335" r:id="rId22"/>
    <p:sldId id="284" r:id="rId23"/>
    <p:sldId id="326" r:id="rId24"/>
    <p:sldId id="327" r:id="rId25"/>
    <p:sldId id="332" r:id="rId26"/>
    <p:sldId id="294" r:id="rId27"/>
    <p:sldId id="300" r:id="rId28"/>
    <p:sldId id="299" r:id="rId29"/>
    <p:sldId id="295" r:id="rId30"/>
    <p:sldId id="296" r:id="rId31"/>
    <p:sldId id="297" r:id="rId32"/>
    <p:sldId id="298" r:id="rId33"/>
    <p:sldId id="301" r:id="rId3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2" autoAdjust="0"/>
    <p:restoredTop sz="77391" autoAdjust="0"/>
  </p:normalViewPr>
  <p:slideViewPr>
    <p:cSldViewPr>
      <p:cViewPr varScale="1">
        <p:scale>
          <a:sx n="57" d="100"/>
          <a:sy n="57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E921DC-5F2E-4988-B99E-4F19293BCBF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3CFADA94-FDB4-454E-A81E-DD30653A0AC2}">
      <dgm:prSet phldrT="[Texto]"/>
      <dgm:spPr/>
      <dgm:t>
        <a:bodyPr/>
        <a:lstStyle/>
        <a:p>
          <a:r>
            <a:rPr lang="es-AR" dirty="0" smtClean="0"/>
            <a:t>1</a:t>
          </a:r>
          <a:endParaRPr lang="es-AR" dirty="0"/>
        </a:p>
      </dgm:t>
    </dgm:pt>
    <dgm:pt modelId="{0B52D98A-E63E-4AA1-BDF6-63BCDCDE65D2}" type="parTrans" cxnId="{8921BBEB-ACDE-425A-B5C0-A07940762507}">
      <dgm:prSet/>
      <dgm:spPr/>
      <dgm:t>
        <a:bodyPr/>
        <a:lstStyle/>
        <a:p>
          <a:endParaRPr lang="es-AR"/>
        </a:p>
      </dgm:t>
    </dgm:pt>
    <dgm:pt modelId="{587143F3-86A2-41E2-9527-6299C428A1AA}" type="sibTrans" cxnId="{8921BBEB-ACDE-425A-B5C0-A07940762507}">
      <dgm:prSet/>
      <dgm:spPr/>
      <dgm:t>
        <a:bodyPr/>
        <a:lstStyle/>
        <a:p>
          <a:endParaRPr lang="es-AR"/>
        </a:p>
      </dgm:t>
    </dgm:pt>
    <dgm:pt modelId="{BFFB9F0B-D2BC-4628-ABEE-254449547B7C}">
      <dgm:prSet phldrT="[Texto]" custT="1"/>
      <dgm:spPr/>
      <dgm:t>
        <a:bodyPr/>
        <a:lstStyle/>
        <a:p>
          <a:r>
            <a:rPr lang="es-AR" sz="3600" b="1" dirty="0" smtClean="0"/>
            <a:t>Saber hacer transversal</a:t>
          </a:r>
          <a:endParaRPr lang="es-AR" sz="3600" b="1" dirty="0"/>
        </a:p>
      </dgm:t>
    </dgm:pt>
    <dgm:pt modelId="{CA950DD3-F56D-4C44-91D1-8E39D26553BC}" type="parTrans" cxnId="{521D2294-18A5-44A7-AD0D-7AAA15C7D763}">
      <dgm:prSet/>
      <dgm:spPr/>
      <dgm:t>
        <a:bodyPr/>
        <a:lstStyle/>
        <a:p>
          <a:endParaRPr lang="es-AR"/>
        </a:p>
      </dgm:t>
    </dgm:pt>
    <dgm:pt modelId="{C40EBEF1-7F7A-4D77-B7EB-2E5B9741A7D7}" type="sibTrans" cxnId="{521D2294-18A5-44A7-AD0D-7AAA15C7D763}">
      <dgm:prSet/>
      <dgm:spPr/>
      <dgm:t>
        <a:bodyPr/>
        <a:lstStyle/>
        <a:p>
          <a:endParaRPr lang="es-AR"/>
        </a:p>
      </dgm:t>
    </dgm:pt>
    <dgm:pt modelId="{3FBAC576-7AAA-4877-B1B0-CE59B86DCC2F}">
      <dgm:prSet phldrT="[Texto]"/>
      <dgm:spPr/>
      <dgm:t>
        <a:bodyPr/>
        <a:lstStyle/>
        <a:p>
          <a:r>
            <a:rPr lang="es-AR" dirty="0" smtClean="0"/>
            <a:t>2</a:t>
          </a:r>
          <a:endParaRPr lang="es-AR" dirty="0"/>
        </a:p>
      </dgm:t>
    </dgm:pt>
    <dgm:pt modelId="{0206EDAC-FEE4-4A91-989E-536E628AAFE0}" type="parTrans" cxnId="{41C61273-DED3-4C07-BEC1-7122235A7B70}">
      <dgm:prSet/>
      <dgm:spPr/>
      <dgm:t>
        <a:bodyPr/>
        <a:lstStyle/>
        <a:p>
          <a:endParaRPr lang="es-AR"/>
        </a:p>
      </dgm:t>
    </dgm:pt>
    <dgm:pt modelId="{AD4D26A1-2374-4D53-B531-68B6A5D681F8}" type="sibTrans" cxnId="{41C61273-DED3-4C07-BEC1-7122235A7B70}">
      <dgm:prSet/>
      <dgm:spPr/>
      <dgm:t>
        <a:bodyPr/>
        <a:lstStyle/>
        <a:p>
          <a:endParaRPr lang="es-AR"/>
        </a:p>
      </dgm:t>
    </dgm:pt>
    <dgm:pt modelId="{54C7A99F-E94A-4A27-A96B-01F47EA3F021}">
      <dgm:prSet phldrT="[Texto]" phldr="1"/>
      <dgm:spPr/>
      <dgm:t>
        <a:bodyPr/>
        <a:lstStyle/>
        <a:p>
          <a:endParaRPr lang="es-AR" sz="1600" dirty="0"/>
        </a:p>
      </dgm:t>
    </dgm:pt>
    <dgm:pt modelId="{4BDB2AD8-A31D-45B4-9C9A-E7B57A4A3E1A}" type="parTrans" cxnId="{CE75B9EB-F99E-4795-824F-8486499BAF1D}">
      <dgm:prSet/>
      <dgm:spPr/>
      <dgm:t>
        <a:bodyPr/>
        <a:lstStyle/>
        <a:p>
          <a:endParaRPr lang="es-AR"/>
        </a:p>
      </dgm:t>
    </dgm:pt>
    <dgm:pt modelId="{31ECADCC-CC5E-4CE0-9365-3B41EEFF120E}" type="sibTrans" cxnId="{CE75B9EB-F99E-4795-824F-8486499BAF1D}">
      <dgm:prSet/>
      <dgm:spPr/>
      <dgm:t>
        <a:bodyPr/>
        <a:lstStyle/>
        <a:p>
          <a:endParaRPr lang="es-AR"/>
        </a:p>
      </dgm:t>
    </dgm:pt>
    <dgm:pt modelId="{A6E41D55-BF94-41FA-A8C8-187A84A5282F}">
      <dgm:prSet phldrT="[Texto]"/>
      <dgm:spPr/>
      <dgm:t>
        <a:bodyPr/>
        <a:lstStyle/>
        <a:p>
          <a:r>
            <a:rPr lang="es-AR" dirty="0" smtClean="0"/>
            <a:t>3</a:t>
          </a:r>
          <a:endParaRPr lang="es-AR" dirty="0"/>
        </a:p>
      </dgm:t>
    </dgm:pt>
    <dgm:pt modelId="{C39814D7-C7F9-405D-A517-2712E75611F6}" type="parTrans" cxnId="{43163BB1-9BBB-4A44-B23A-DD98283B44D6}">
      <dgm:prSet/>
      <dgm:spPr/>
      <dgm:t>
        <a:bodyPr/>
        <a:lstStyle/>
        <a:p>
          <a:endParaRPr lang="es-AR"/>
        </a:p>
      </dgm:t>
    </dgm:pt>
    <dgm:pt modelId="{FCC4AE84-59C1-4BFF-A618-D6CB7788F3C6}" type="sibTrans" cxnId="{43163BB1-9BBB-4A44-B23A-DD98283B44D6}">
      <dgm:prSet/>
      <dgm:spPr/>
      <dgm:t>
        <a:bodyPr/>
        <a:lstStyle/>
        <a:p>
          <a:endParaRPr lang="es-AR"/>
        </a:p>
      </dgm:t>
    </dgm:pt>
    <dgm:pt modelId="{77E50810-8772-4981-9873-17466FFFF4D1}">
      <dgm:prSet phldrT="[Texto]" custT="1"/>
      <dgm:spPr/>
      <dgm:t>
        <a:bodyPr/>
        <a:lstStyle/>
        <a:p>
          <a:r>
            <a:rPr lang="es-AR" sz="3600" b="1" dirty="0" smtClean="0"/>
            <a:t>Participación para la detección de problemáticas y la construcción de soluciones</a:t>
          </a:r>
          <a:endParaRPr lang="es-AR" sz="3600" b="1" dirty="0"/>
        </a:p>
      </dgm:t>
    </dgm:pt>
    <dgm:pt modelId="{F399965D-E3A3-4F7E-876F-462CECFD82D5}" type="parTrans" cxnId="{C1573F94-F94D-4737-B591-102E857595B8}">
      <dgm:prSet/>
      <dgm:spPr/>
      <dgm:t>
        <a:bodyPr/>
        <a:lstStyle/>
        <a:p>
          <a:endParaRPr lang="es-AR"/>
        </a:p>
      </dgm:t>
    </dgm:pt>
    <dgm:pt modelId="{AA05BC51-5AE3-445F-9360-2C08A556D617}" type="sibTrans" cxnId="{C1573F94-F94D-4737-B591-102E857595B8}">
      <dgm:prSet/>
      <dgm:spPr/>
      <dgm:t>
        <a:bodyPr/>
        <a:lstStyle/>
        <a:p>
          <a:endParaRPr lang="es-AR"/>
        </a:p>
      </dgm:t>
    </dgm:pt>
    <dgm:pt modelId="{36F50D20-7D32-41FF-8E3B-9FE4A2DC5A6E}">
      <dgm:prSet phldrT="[Texto]" phldr="1"/>
      <dgm:spPr/>
      <dgm:t>
        <a:bodyPr/>
        <a:lstStyle/>
        <a:p>
          <a:endParaRPr lang="es-AR" sz="1600" dirty="0"/>
        </a:p>
      </dgm:t>
    </dgm:pt>
    <dgm:pt modelId="{9AC3C2A8-F17E-4E32-95AB-66405AFA4E86}" type="parTrans" cxnId="{A6B249BB-3E87-486E-8CA4-562967B1E37B}">
      <dgm:prSet/>
      <dgm:spPr/>
      <dgm:t>
        <a:bodyPr/>
        <a:lstStyle/>
        <a:p>
          <a:endParaRPr lang="es-AR"/>
        </a:p>
      </dgm:t>
    </dgm:pt>
    <dgm:pt modelId="{7D776781-27C1-4334-A2BA-FD2299A7F50A}" type="sibTrans" cxnId="{A6B249BB-3E87-486E-8CA4-562967B1E37B}">
      <dgm:prSet/>
      <dgm:spPr/>
      <dgm:t>
        <a:bodyPr/>
        <a:lstStyle/>
        <a:p>
          <a:endParaRPr lang="es-AR"/>
        </a:p>
      </dgm:t>
    </dgm:pt>
    <dgm:pt modelId="{5D6B3676-2B62-4964-A2BD-760F4895BAB4}">
      <dgm:prSet custT="1"/>
      <dgm:spPr/>
      <dgm:t>
        <a:bodyPr/>
        <a:lstStyle/>
        <a:p>
          <a:r>
            <a:rPr lang="es-AR" sz="3600" b="1" dirty="0" smtClean="0"/>
            <a:t>Recaba datos-información -conocimiento</a:t>
          </a:r>
          <a:endParaRPr lang="es-AR" sz="3600" b="1" dirty="0"/>
        </a:p>
      </dgm:t>
    </dgm:pt>
    <dgm:pt modelId="{5B212D43-2C97-4342-8D83-6989C679ADE8}" type="parTrans" cxnId="{99ED6359-0194-4DA8-B735-86D3796E367E}">
      <dgm:prSet/>
      <dgm:spPr/>
      <dgm:t>
        <a:bodyPr/>
        <a:lstStyle/>
        <a:p>
          <a:endParaRPr lang="es-AR"/>
        </a:p>
      </dgm:t>
    </dgm:pt>
    <dgm:pt modelId="{AFDC6AB6-7F1C-4FD2-96C6-05BA4BAEAE28}" type="sibTrans" cxnId="{99ED6359-0194-4DA8-B735-86D3796E367E}">
      <dgm:prSet/>
      <dgm:spPr/>
      <dgm:t>
        <a:bodyPr/>
        <a:lstStyle/>
        <a:p>
          <a:endParaRPr lang="es-AR"/>
        </a:p>
      </dgm:t>
    </dgm:pt>
    <dgm:pt modelId="{254F97AB-EBEB-4454-A7AD-53B07377481D}">
      <dgm:prSet phldrT="[Texto]" custT="1"/>
      <dgm:spPr/>
      <dgm:t>
        <a:bodyPr/>
        <a:lstStyle/>
        <a:p>
          <a:endParaRPr lang="es-AR" sz="3200" b="1" dirty="0"/>
        </a:p>
      </dgm:t>
    </dgm:pt>
    <dgm:pt modelId="{A0651FB1-43D7-4E78-A403-75882EAD295E}" type="parTrans" cxnId="{96AC7B4D-FC92-4834-AC4F-DBB5E89FD9B6}">
      <dgm:prSet/>
      <dgm:spPr/>
      <dgm:t>
        <a:bodyPr/>
        <a:lstStyle/>
        <a:p>
          <a:endParaRPr lang="es-AR"/>
        </a:p>
      </dgm:t>
    </dgm:pt>
    <dgm:pt modelId="{214C7910-B772-4275-9615-8DFF90EB1249}" type="sibTrans" cxnId="{96AC7B4D-FC92-4834-AC4F-DBB5E89FD9B6}">
      <dgm:prSet/>
      <dgm:spPr/>
      <dgm:t>
        <a:bodyPr/>
        <a:lstStyle/>
        <a:p>
          <a:endParaRPr lang="es-AR"/>
        </a:p>
      </dgm:t>
    </dgm:pt>
    <dgm:pt modelId="{6371B8FF-9F57-45A1-A1D8-70CA566853A7}" type="pres">
      <dgm:prSet presAssocID="{61E921DC-5F2E-4988-B99E-4F19293BCBF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9C8E2661-6CDA-4F12-8951-3E110ED26020}" type="pres">
      <dgm:prSet presAssocID="{3CFADA94-FDB4-454E-A81E-DD30653A0AC2}" presName="composite" presStyleCnt="0"/>
      <dgm:spPr/>
    </dgm:pt>
    <dgm:pt modelId="{D43B2889-A24B-4595-9969-EB4118F91321}" type="pres">
      <dgm:prSet presAssocID="{3CFADA94-FDB4-454E-A81E-DD30653A0AC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CCA7A77-62E3-415F-8CB4-2E197C50B4C8}" type="pres">
      <dgm:prSet presAssocID="{3CFADA94-FDB4-454E-A81E-DD30653A0AC2}" presName="descendantText" presStyleLbl="alignAcc1" presStyleIdx="0" presStyleCnt="3" custLinFactNeighborX="207" custLinFactNeighborY="-6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AAFE57A-62A3-4670-997E-8E80B8E1E6BD}" type="pres">
      <dgm:prSet presAssocID="{587143F3-86A2-41E2-9527-6299C428A1AA}" presName="sp" presStyleCnt="0"/>
      <dgm:spPr/>
    </dgm:pt>
    <dgm:pt modelId="{C3268546-B1F5-4D7E-804F-7469B82F7119}" type="pres">
      <dgm:prSet presAssocID="{3FBAC576-7AAA-4877-B1B0-CE59B86DCC2F}" presName="composite" presStyleCnt="0"/>
      <dgm:spPr/>
    </dgm:pt>
    <dgm:pt modelId="{E5F3E53E-DF5E-42AE-8231-C6D212AC8D64}" type="pres">
      <dgm:prSet presAssocID="{3FBAC576-7AAA-4877-B1B0-CE59B86DCC2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F9CAEC7-B7CF-4BA6-A319-8716E39C8FC6}" type="pres">
      <dgm:prSet presAssocID="{3FBAC576-7AAA-4877-B1B0-CE59B86DCC2F}" presName="descendantText" presStyleLbl="alignAcc1" presStyleIdx="1" presStyleCnt="3" custScaleY="143178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805EA03-0B13-4D41-B31E-1B0447FF8A4E}" type="pres">
      <dgm:prSet presAssocID="{AD4D26A1-2374-4D53-B531-68B6A5D681F8}" presName="sp" presStyleCnt="0"/>
      <dgm:spPr/>
    </dgm:pt>
    <dgm:pt modelId="{90E14D10-9D4F-47A3-A52A-9B0630E542C4}" type="pres">
      <dgm:prSet presAssocID="{A6E41D55-BF94-41FA-A8C8-187A84A5282F}" presName="composite" presStyleCnt="0"/>
      <dgm:spPr/>
    </dgm:pt>
    <dgm:pt modelId="{D9232FA6-B8DF-42E6-BD12-C8A1298EFAC6}" type="pres">
      <dgm:prSet presAssocID="{A6E41D55-BF94-41FA-A8C8-187A84A5282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8F05538-2026-4C04-977B-3AD8AC3D0D23}" type="pres">
      <dgm:prSet presAssocID="{A6E41D55-BF94-41FA-A8C8-187A84A5282F}" presName="descendantText" presStyleLbl="alignAcc1" presStyleIdx="2" presStyleCnt="3" custScaleY="181560" custLinFactNeighborX="-812" custLinFactNeighborY="784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99ED6359-0194-4DA8-B735-86D3796E367E}" srcId="{3FBAC576-7AAA-4877-B1B0-CE59B86DCC2F}" destId="{5D6B3676-2B62-4964-A2BD-760F4895BAB4}" srcOrd="1" destOrd="0" parTransId="{5B212D43-2C97-4342-8D83-6989C679ADE8}" sibTransId="{AFDC6AB6-7F1C-4FD2-96C6-05BA4BAEAE28}"/>
    <dgm:cxn modelId="{F54F6658-75F0-4718-A0FE-8E1A5EA8F0D2}" type="presOf" srcId="{3FBAC576-7AAA-4877-B1B0-CE59B86DCC2F}" destId="{E5F3E53E-DF5E-42AE-8231-C6D212AC8D64}" srcOrd="0" destOrd="0" presId="urn:microsoft.com/office/officeart/2005/8/layout/chevron2"/>
    <dgm:cxn modelId="{96AC7B4D-FC92-4834-AC4F-DBB5E89FD9B6}" srcId="{A6E41D55-BF94-41FA-A8C8-187A84A5282F}" destId="{254F97AB-EBEB-4454-A7AD-53B07377481D}" srcOrd="0" destOrd="0" parTransId="{A0651FB1-43D7-4E78-A403-75882EAD295E}" sibTransId="{214C7910-B772-4275-9615-8DFF90EB1249}"/>
    <dgm:cxn modelId="{41C61273-DED3-4C07-BEC1-7122235A7B70}" srcId="{61E921DC-5F2E-4988-B99E-4F19293BCBF9}" destId="{3FBAC576-7AAA-4877-B1B0-CE59B86DCC2F}" srcOrd="1" destOrd="0" parTransId="{0206EDAC-FEE4-4A91-989E-536E628AAFE0}" sibTransId="{AD4D26A1-2374-4D53-B531-68B6A5D681F8}"/>
    <dgm:cxn modelId="{521D2294-18A5-44A7-AD0D-7AAA15C7D763}" srcId="{3CFADA94-FDB4-454E-A81E-DD30653A0AC2}" destId="{BFFB9F0B-D2BC-4628-ABEE-254449547B7C}" srcOrd="0" destOrd="0" parTransId="{CA950DD3-F56D-4C44-91D1-8E39D26553BC}" sibTransId="{C40EBEF1-7F7A-4D77-B7EB-2E5B9741A7D7}"/>
    <dgm:cxn modelId="{8921BBEB-ACDE-425A-B5C0-A07940762507}" srcId="{61E921DC-5F2E-4988-B99E-4F19293BCBF9}" destId="{3CFADA94-FDB4-454E-A81E-DD30653A0AC2}" srcOrd="0" destOrd="0" parTransId="{0B52D98A-E63E-4AA1-BDF6-63BCDCDE65D2}" sibTransId="{587143F3-86A2-41E2-9527-6299C428A1AA}"/>
    <dgm:cxn modelId="{D4602BFD-2ADC-413D-B42C-B27ACA9D1D6E}" type="presOf" srcId="{3CFADA94-FDB4-454E-A81E-DD30653A0AC2}" destId="{D43B2889-A24B-4595-9969-EB4118F91321}" srcOrd="0" destOrd="0" presId="urn:microsoft.com/office/officeart/2005/8/layout/chevron2"/>
    <dgm:cxn modelId="{CE75B9EB-F99E-4795-824F-8486499BAF1D}" srcId="{3FBAC576-7AAA-4877-B1B0-CE59B86DCC2F}" destId="{54C7A99F-E94A-4A27-A96B-01F47EA3F021}" srcOrd="0" destOrd="0" parTransId="{4BDB2AD8-A31D-45B4-9C9A-E7B57A4A3E1A}" sibTransId="{31ECADCC-CC5E-4CE0-9365-3B41EEFF120E}"/>
    <dgm:cxn modelId="{5E12061D-0A1E-47C0-BC9D-0C863E0C9B70}" type="presOf" srcId="{36F50D20-7D32-41FF-8E3B-9FE4A2DC5A6E}" destId="{88F05538-2026-4C04-977B-3AD8AC3D0D23}" srcOrd="0" destOrd="2" presId="urn:microsoft.com/office/officeart/2005/8/layout/chevron2"/>
    <dgm:cxn modelId="{C9D57011-4833-43E4-8EE3-8BA60A4C09A4}" type="presOf" srcId="{77E50810-8772-4981-9873-17466FFFF4D1}" destId="{88F05538-2026-4C04-977B-3AD8AC3D0D23}" srcOrd="0" destOrd="1" presId="urn:microsoft.com/office/officeart/2005/8/layout/chevron2"/>
    <dgm:cxn modelId="{629F8408-AEAE-402F-AC28-50294C9E10E4}" type="presOf" srcId="{A6E41D55-BF94-41FA-A8C8-187A84A5282F}" destId="{D9232FA6-B8DF-42E6-BD12-C8A1298EFAC6}" srcOrd="0" destOrd="0" presId="urn:microsoft.com/office/officeart/2005/8/layout/chevron2"/>
    <dgm:cxn modelId="{A6B249BB-3E87-486E-8CA4-562967B1E37B}" srcId="{A6E41D55-BF94-41FA-A8C8-187A84A5282F}" destId="{36F50D20-7D32-41FF-8E3B-9FE4A2DC5A6E}" srcOrd="2" destOrd="0" parTransId="{9AC3C2A8-F17E-4E32-95AB-66405AFA4E86}" sibTransId="{7D776781-27C1-4334-A2BA-FD2299A7F50A}"/>
    <dgm:cxn modelId="{C1573F94-F94D-4737-B591-102E857595B8}" srcId="{A6E41D55-BF94-41FA-A8C8-187A84A5282F}" destId="{77E50810-8772-4981-9873-17466FFFF4D1}" srcOrd="1" destOrd="0" parTransId="{F399965D-E3A3-4F7E-876F-462CECFD82D5}" sibTransId="{AA05BC51-5AE3-445F-9360-2C08A556D617}"/>
    <dgm:cxn modelId="{3B108BF4-2F14-4224-AFC2-A6ED2BAC8015}" type="presOf" srcId="{5D6B3676-2B62-4964-A2BD-760F4895BAB4}" destId="{1F9CAEC7-B7CF-4BA6-A319-8716E39C8FC6}" srcOrd="0" destOrd="1" presId="urn:microsoft.com/office/officeart/2005/8/layout/chevron2"/>
    <dgm:cxn modelId="{3A7C84E0-3A8D-495F-A2C6-6A3188B427D9}" type="presOf" srcId="{BFFB9F0B-D2BC-4628-ABEE-254449547B7C}" destId="{4CCA7A77-62E3-415F-8CB4-2E197C50B4C8}" srcOrd="0" destOrd="0" presId="urn:microsoft.com/office/officeart/2005/8/layout/chevron2"/>
    <dgm:cxn modelId="{939C5093-E472-47B8-85EA-B214B4D11F42}" type="presOf" srcId="{61E921DC-5F2E-4988-B99E-4F19293BCBF9}" destId="{6371B8FF-9F57-45A1-A1D8-70CA566853A7}" srcOrd="0" destOrd="0" presId="urn:microsoft.com/office/officeart/2005/8/layout/chevron2"/>
    <dgm:cxn modelId="{43163BB1-9BBB-4A44-B23A-DD98283B44D6}" srcId="{61E921DC-5F2E-4988-B99E-4F19293BCBF9}" destId="{A6E41D55-BF94-41FA-A8C8-187A84A5282F}" srcOrd="2" destOrd="0" parTransId="{C39814D7-C7F9-405D-A517-2712E75611F6}" sibTransId="{FCC4AE84-59C1-4BFF-A618-D6CB7788F3C6}"/>
    <dgm:cxn modelId="{8B2FA459-5F47-415F-A9C4-07C35A2BB15D}" type="presOf" srcId="{54C7A99F-E94A-4A27-A96B-01F47EA3F021}" destId="{1F9CAEC7-B7CF-4BA6-A319-8716E39C8FC6}" srcOrd="0" destOrd="0" presId="urn:microsoft.com/office/officeart/2005/8/layout/chevron2"/>
    <dgm:cxn modelId="{6C1E6B8C-58D2-4984-9F13-F6F30B36B5A5}" type="presOf" srcId="{254F97AB-EBEB-4454-A7AD-53B07377481D}" destId="{88F05538-2026-4C04-977B-3AD8AC3D0D23}" srcOrd="0" destOrd="0" presId="urn:microsoft.com/office/officeart/2005/8/layout/chevron2"/>
    <dgm:cxn modelId="{AE8C5789-5E73-438F-B181-224DF1B19FE0}" type="presParOf" srcId="{6371B8FF-9F57-45A1-A1D8-70CA566853A7}" destId="{9C8E2661-6CDA-4F12-8951-3E110ED26020}" srcOrd="0" destOrd="0" presId="urn:microsoft.com/office/officeart/2005/8/layout/chevron2"/>
    <dgm:cxn modelId="{9E8964AA-66B9-4521-9C62-0BADEB6F8484}" type="presParOf" srcId="{9C8E2661-6CDA-4F12-8951-3E110ED26020}" destId="{D43B2889-A24B-4595-9969-EB4118F91321}" srcOrd="0" destOrd="0" presId="urn:microsoft.com/office/officeart/2005/8/layout/chevron2"/>
    <dgm:cxn modelId="{AE0F3222-8BC6-4472-828A-F8BEEC2FD740}" type="presParOf" srcId="{9C8E2661-6CDA-4F12-8951-3E110ED26020}" destId="{4CCA7A77-62E3-415F-8CB4-2E197C50B4C8}" srcOrd="1" destOrd="0" presId="urn:microsoft.com/office/officeart/2005/8/layout/chevron2"/>
    <dgm:cxn modelId="{8BE3E52D-9FB0-4551-89BF-F9EE12B67D94}" type="presParOf" srcId="{6371B8FF-9F57-45A1-A1D8-70CA566853A7}" destId="{AAAFE57A-62A3-4670-997E-8E80B8E1E6BD}" srcOrd="1" destOrd="0" presId="urn:microsoft.com/office/officeart/2005/8/layout/chevron2"/>
    <dgm:cxn modelId="{06CCB420-39F7-40C1-BF15-9CFD4D44166A}" type="presParOf" srcId="{6371B8FF-9F57-45A1-A1D8-70CA566853A7}" destId="{C3268546-B1F5-4D7E-804F-7469B82F7119}" srcOrd="2" destOrd="0" presId="urn:microsoft.com/office/officeart/2005/8/layout/chevron2"/>
    <dgm:cxn modelId="{E3326EBD-7047-4B4E-A554-74F307A21087}" type="presParOf" srcId="{C3268546-B1F5-4D7E-804F-7469B82F7119}" destId="{E5F3E53E-DF5E-42AE-8231-C6D212AC8D64}" srcOrd="0" destOrd="0" presId="urn:microsoft.com/office/officeart/2005/8/layout/chevron2"/>
    <dgm:cxn modelId="{3EDA3ADF-87E5-4C9B-AEA1-322D37DC301E}" type="presParOf" srcId="{C3268546-B1F5-4D7E-804F-7469B82F7119}" destId="{1F9CAEC7-B7CF-4BA6-A319-8716E39C8FC6}" srcOrd="1" destOrd="0" presId="urn:microsoft.com/office/officeart/2005/8/layout/chevron2"/>
    <dgm:cxn modelId="{A89CC5B3-AC55-436A-BB2A-660BA3994873}" type="presParOf" srcId="{6371B8FF-9F57-45A1-A1D8-70CA566853A7}" destId="{6805EA03-0B13-4D41-B31E-1B0447FF8A4E}" srcOrd="3" destOrd="0" presId="urn:microsoft.com/office/officeart/2005/8/layout/chevron2"/>
    <dgm:cxn modelId="{5E9AD5AC-F0F8-4C5B-9397-26991D086AD8}" type="presParOf" srcId="{6371B8FF-9F57-45A1-A1D8-70CA566853A7}" destId="{90E14D10-9D4F-47A3-A52A-9B0630E542C4}" srcOrd="4" destOrd="0" presId="urn:microsoft.com/office/officeart/2005/8/layout/chevron2"/>
    <dgm:cxn modelId="{966424B6-FA82-40EB-B328-DD806582D388}" type="presParOf" srcId="{90E14D10-9D4F-47A3-A52A-9B0630E542C4}" destId="{D9232FA6-B8DF-42E6-BD12-C8A1298EFAC6}" srcOrd="0" destOrd="0" presId="urn:microsoft.com/office/officeart/2005/8/layout/chevron2"/>
    <dgm:cxn modelId="{68A9C66A-9A22-425C-9967-48B366C04C2A}" type="presParOf" srcId="{90E14D10-9D4F-47A3-A52A-9B0630E542C4}" destId="{88F05538-2026-4C04-977B-3AD8AC3D0D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B84047D-0D44-4DE0-B42E-7527E851558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E4A6A8D6-27EA-494F-A823-69B2B064C7A5}">
      <dgm:prSet phldrT="[Texto]" custT="1"/>
      <dgm:spPr/>
      <dgm:t>
        <a:bodyPr/>
        <a:lstStyle/>
        <a:p>
          <a:r>
            <a:rPr lang="es-AR" sz="3200" dirty="0" smtClean="0"/>
            <a:t>Gestiones</a:t>
          </a:r>
          <a:endParaRPr lang="es-AR" sz="3200" dirty="0"/>
        </a:p>
      </dgm:t>
    </dgm:pt>
    <dgm:pt modelId="{BEE60615-824A-45BA-814C-CE0CA101C1BB}" type="parTrans" cxnId="{BECB7D5D-8BE1-418D-9EF3-A045C10455C7}">
      <dgm:prSet/>
      <dgm:spPr/>
      <dgm:t>
        <a:bodyPr/>
        <a:lstStyle/>
        <a:p>
          <a:endParaRPr lang="es-AR"/>
        </a:p>
      </dgm:t>
    </dgm:pt>
    <dgm:pt modelId="{5CCBF427-4F61-4840-8D15-F30E08E29C03}" type="sibTrans" cxnId="{BECB7D5D-8BE1-418D-9EF3-A045C10455C7}">
      <dgm:prSet/>
      <dgm:spPr/>
      <dgm:t>
        <a:bodyPr/>
        <a:lstStyle/>
        <a:p>
          <a:endParaRPr lang="es-AR"/>
        </a:p>
      </dgm:t>
    </dgm:pt>
    <dgm:pt modelId="{D6BE531E-306F-49C0-8C6B-F64AEB7DD099}">
      <dgm:prSet phldrT="[Texto]" phldr="1" custT="1"/>
      <dgm:spPr/>
      <dgm:t>
        <a:bodyPr/>
        <a:lstStyle/>
        <a:p>
          <a:endParaRPr lang="es-AR" sz="3200" dirty="0"/>
        </a:p>
      </dgm:t>
    </dgm:pt>
    <dgm:pt modelId="{0584B35A-D109-42F1-8C57-2880E830D232}" type="parTrans" cxnId="{0A835761-B723-43A2-886F-8970A964396C}">
      <dgm:prSet/>
      <dgm:spPr/>
      <dgm:t>
        <a:bodyPr/>
        <a:lstStyle/>
        <a:p>
          <a:endParaRPr lang="es-AR"/>
        </a:p>
      </dgm:t>
    </dgm:pt>
    <dgm:pt modelId="{7C4FA523-1B84-4607-9678-5AD8B8F538AC}" type="sibTrans" cxnId="{0A835761-B723-43A2-886F-8970A964396C}">
      <dgm:prSet/>
      <dgm:spPr/>
      <dgm:t>
        <a:bodyPr/>
        <a:lstStyle/>
        <a:p>
          <a:endParaRPr lang="es-AR"/>
        </a:p>
      </dgm:t>
    </dgm:pt>
    <dgm:pt modelId="{9678B4EC-5DD8-43CA-86E5-4576748B21B5}">
      <dgm:prSet phldrT="[Texto]" custT="1"/>
      <dgm:spPr/>
      <dgm:t>
        <a:bodyPr/>
        <a:lstStyle/>
        <a:p>
          <a:r>
            <a:rPr lang="es-AR" sz="3200" dirty="0" smtClean="0"/>
            <a:t>Dimensiones</a:t>
          </a:r>
          <a:endParaRPr lang="es-AR" sz="3200" dirty="0"/>
        </a:p>
      </dgm:t>
    </dgm:pt>
    <dgm:pt modelId="{91526255-4C54-462A-94F2-3C7ACA0E0962}" type="parTrans" cxnId="{7AA8D421-4B34-4D53-942A-05885DD9AFCE}">
      <dgm:prSet/>
      <dgm:spPr/>
      <dgm:t>
        <a:bodyPr/>
        <a:lstStyle/>
        <a:p>
          <a:endParaRPr lang="es-AR"/>
        </a:p>
      </dgm:t>
    </dgm:pt>
    <dgm:pt modelId="{35CC8BC1-989F-4D91-8484-74D76CD13478}" type="sibTrans" cxnId="{7AA8D421-4B34-4D53-942A-05885DD9AFCE}">
      <dgm:prSet/>
      <dgm:spPr/>
      <dgm:t>
        <a:bodyPr/>
        <a:lstStyle/>
        <a:p>
          <a:endParaRPr lang="es-AR"/>
        </a:p>
      </dgm:t>
    </dgm:pt>
    <dgm:pt modelId="{D628670E-F880-4735-9A2C-BCD5306EF6B7}">
      <dgm:prSet phldrT="[Texto]" phldr="1" custT="1"/>
      <dgm:spPr/>
      <dgm:t>
        <a:bodyPr/>
        <a:lstStyle/>
        <a:p>
          <a:endParaRPr lang="es-AR" sz="3200" dirty="0"/>
        </a:p>
      </dgm:t>
    </dgm:pt>
    <dgm:pt modelId="{4B73805C-2DEB-4C76-9333-D9C91AE08D2F}" type="parTrans" cxnId="{5AFE39A8-BA7F-4857-AA94-99C7B8C53453}">
      <dgm:prSet/>
      <dgm:spPr/>
      <dgm:t>
        <a:bodyPr/>
        <a:lstStyle/>
        <a:p>
          <a:endParaRPr lang="es-AR"/>
        </a:p>
      </dgm:t>
    </dgm:pt>
    <dgm:pt modelId="{EB9EF0DF-6298-4C17-ADA7-9E89898FEF81}" type="sibTrans" cxnId="{5AFE39A8-BA7F-4857-AA94-99C7B8C53453}">
      <dgm:prSet/>
      <dgm:spPr/>
      <dgm:t>
        <a:bodyPr/>
        <a:lstStyle/>
        <a:p>
          <a:endParaRPr lang="es-AR"/>
        </a:p>
      </dgm:t>
    </dgm:pt>
    <dgm:pt modelId="{798C61DE-B1E0-4425-B548-6054CBA96741}">
      <dgm:prSet phldrT="[Texto]" custT="1"/>
      <dgm:spPr/>
      <dgm:t>
        <a:bodyPr/>
        <a:lstStyle/>
        <a:p>
          <a:r>
            <a:rPr lang="es-AR" sz="3200" dirty="0" smtClean="0"/>
            <a:t>PEI</a:t>
          </a:r>
          <a:endParaRPr lang="es-AR" sz="3200" dirty="0"/>
        </a:p>
      </dgm:t>
    </dgm:pt>
    <dgm:pt modelId="{248632C6-6F20-4147-B976-448872984CDB}" type="parTrans" cxnId="{AA1ACD50-9EF8-4795-93C1-BD15F5CB8E0C}">
      <dgm:prSet/>
      <dgm:spPr/>
      <dgm:t>
        <a:bodyPr/>
        <a:lstStyle/>
        <a:p>
          <a:endParaRPr lang="es-AR"/>
        </a:p>
      </dgm:t>
    </dgm:pt>
    <dgm:pt modelId="{A7D3416E-661D-4FC9-8D58-3E94F0439809}" type="sibTrans" cxnId="{AA1ACD50-9EF8-4795-93C1-BD15F5CB8E0C}">
      <dgm:prSet/>
      <dgm:spPr/>
      <dgm:t>
        <a:bodyPr/>
        <a:lstStyle/>
        <a:p>
          <a:endParaRPr lang="es-AR"/>
        </a:p>
      </dgm:t>
    </dgm:pt>
    <dgm:pt modelId="{3FA587FF-77C3-4453-8CD3-62FCD9251233}">
      <dgm:prSet phldrT="[Texto]" phldr="1"/>
      <dgm:spPr/>
      <dgm:t>
        <a:bodyPr/>
        <a:lstStyle/>
        <a:p>
          <a:endParaRPr lang="es-AR" dirty="0"/>
        </a:p>
      </dgm:t>
    </dgm:pt>
    <dgm:pt modelId="{A5F05735-AD98-414E-9825-A7A7FA393DFB}" type="parTrans" cxnId="{7A41127B-C7F6-4918-9B63-80B141EC604E}">
      <dgm:prSet/>
      <dgm:spPr/>
      <dgm:t>
        <a:bodyPr/>
        <a:lstStyle/>
        <a:p>
          <a:endParaRPr lang="es-AR"/>
        </a:p>
      </dgm:t>
    </dgm:pt>
    <dgm:pt modelId="{99A48811-B5CA-46DD-B9AB-883BCDA6FDB3}" type="sibTrans" cxnId="{7A41127B-C7F6-4918-9B63-80B141EC604E}">
      <dgm:prSet/>
      <dgm:spPr/>
      <dgm:t>
        <a:bodyPr/>
        <a:lstStyle/>
        <a:p>
          <a:endParaRPr lang="es-AR"/>
        </a:p>
      </dgm:t>
    </dgm:pt>
    <dgm:pt modelId="{0E1FFF32-19D9-4AEE-BE87-E9FD3F96947F}" type="pres">
      <dgm:prSet presAssocID="{EB84047D-0D44-4DE0-B42E-7527E851558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AR"/>
        </a:p>
      </dgm:t>
    </dgm:pt>
    <dgm:pt modelId="{36D819D3-41DC-4370-B69D-24759E8968E4}" type="pres">
      <dgm:prSet presAssocID="{E4A6A8D6-27EA-494F-A823-69B2B064C7A5}" presName="composite" presStyleCnt="0"/>
      <dgm:spPr/>
    </dgm:pt>
    <dgm:pt modelId="{AC5EB9B0-4BED-408A-8CC8-C960514C164C}" type="pres">
      <dgm:prSet presAssocID="{E4A6A8D6-27EA-494F-A823-69B2B064C7A5}" presName="bentUpArrow1" presStyleLbl="alignImgPlace1" presStyleIdx="0" presStyleCnt="2"/>
      <dgm:spPr/>
    </dgm:pt>
    <dgm:pt modelId="{F658779F-91AE-4B41-B0F5-6DB1D8CF38EA}" type="pres">
      <dgm:prSet presAssocID="{E4A6A8D6-27EA-494F-A823-69B2B064C7A5}" presName="ParentText" presStyleLbl="node1" presStyleIdx="0" presStyleCnt="3" custScaleX="13746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C35A30A-F12A-43B3-BF71-48B3BC56B10F}" type="pres">
      <dgm:prSet presAssocID="{E4A6A8D6-27EA-494F-A823-69B2B064C7A5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4B5241F-B704-49BF-82A3-364A5DE63C8C}" type="pres">
      <dgm:prSet presAssocID="{5CCBF427-4F61-4840-8D15-F30E08E29C03}" presName="sibTrans" presStyleCnt="0"/>
      <dgm:spPr/>
    </dgm:pt>
    <dgm:pt modelId="{40C2E9F0-1180-436F-AB60-1DF677212A1F}" type="pres">
      <dgm:prSet presAssocID="{9678B4EC-5DD8-43CA-86E5-4576748B21B5}" presName="composite" presStyleCnt="0"/>
      <dgm:spPr/>
    </dgm:pt>
    <dgm:pt modelId="{9F6CD87F-E4F3-429C-9492-5356B1FEF2F9}" type="pres">
      <dgm:prSet presAssocID="{9678B4EC-5DD8-43CA-86E5-4576748B21B5}" presName="bentUpArrow1" presStyleLbl="alignImgPlace1" presStyleIdx="1" presStyleCnt="2"/>
      <dgm:spPr/>
    </dgm:pt>
    <dgm:pt modelId="{1784B0FA-0BC6-4176-901E-B436F077C21C}" type="pres">
      <dgm:prSet presAssocID="{9678B4EC-5DD8-43CA-86E5-4576748B21B5}" presName="ParentText" presStyleLbl="node1" presStyleIdx="1" presStyleCnt="3" custScaleX="16653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A98202D-5B83-43BD-80E0-B1297FAA02DF}" type="pres">
      <dgm:prSet presAssocID="{9678B4EC-5DD8-43CA-86E5-4576748B21B5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8B7DCBD-2F65-4DA3-9D7D-BA631896D6FA}" type="pres">
      <dgm:prSet presAssocID="{35CC8BC1-989F-4D91-8484-74D76CD13478}" presName="sibTrans" presStyleCnt="0"/>
      <dgm:spPr/>
    </dgm:pt>
    <dgm:pt modelId="{21A1BB99-1650-4700-B106-93806A3D6539}" type="pres">
      <dgm:prSet presAssocID="{798C61DE-B1E0-4425-B548-6054CBA96741}" presName="composite" presStyleCnt="0"/>
      <dgm:spPr/>
    </dgm:pt>
    <dgm:pt modelId="{947E6B0A-043A-4D3B-AFB4-D4263B1D0581}" type="pres">
      <dgm:prSet presAssocID="{798C61DE-B1E0-4425-B548-6054CBA96741}" presName="ParentText" presStyleLbl="node1" presStyleIdx="2" presStyleCnt="3" custScaleX="18594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8F00020-E5AD-4D9A-B9E0-D1B2CD42F321}" type="pres">
      <dgm:prSet presAssocID="{798C61DE-B1E0-4425-B548-6054CBA96741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AA1ACD50-9EF8-4795-93C1-BD15F5CB8E0C}" srcId="{EB84047D-0D44-4DE0-B42E-7527E8515581}" destId="{798C61DE-B1E0-4425-B548-6054CBA96741}" srcOrd="2" destOrd="0" parTransId="{248632C6-6F20-4147-B976-448872984CDB}" sibTransId="{A7D3416E-661D-4FC9-8D58-3E94F0439809}"/>
    <dgm:cxn modelId="{5AFE39A8-BA7F-4857-AA94-99C7B8C53453}" srcId="{9678B4EC-5DD8-43CA-86E5-4576748B21B5}" destId="{D628670E-F880-4735-9A2C-BCD5306EF6B7}" srcOrd="0" destOrd="0" parTransId="{4B73805C-2DEB-4C76-9333-D9C91AE08D2F}" sibTransId="{EB9EF0DF-6298-4C17-ADA7-9E89898FEF81}"/>
    <dgm:cxn modelId="{D2B55FFB-6237-4F86-A493-A86597E6596E}" type="presOf" srcId="{798C61DE-B1E0-4425-B548-6054CBA96741}" destId="{947E6B0A-043A-4D3B-AFB4-D4263B1D0581}" srcOrd="0" destOrd="0" presId="urn:microsoft.com/office/officeart/2005/8/layout/StepDownProcess"/>
    <dgm:cxn modelId="{8B51AB15-A516-4CDD-AC30-65DDE6DBDD64}" type="presOf" srcId="{E4A6A8D6-27EA-494F-A823-69B2B064C7A5}" destId="{F658779F-91AE-4B41-B0F5-6DB1D8CF38EA}" srcOrd="0" destOrd="0" presId="urn:microsoft.com/office/officeart/2005/8/layout/StepDownProcess"/>
    <dgm:cxn modelId="{7A41127B-C7F6-4918-9B63-80B141EC604E}" srcId="{798C61DE-B1E0-4425-B548-6054CBA96741}" destId="{3FA587FF-77C3-4453-8CD3-62FCD9251233}" srcOrd="0" destOrd="0" parTransId="{A5F05735-AD98-414E-9825-A7A7FA393DFB}" sibTransId="{99A48811-B5CA-46DD-B9AB-883BCDA6FDB3}"/>
    <dgm:cxn modelId="{2A1D981D-7932-4FC6-9CE4-A46EA55D5B96}" type="presOf" srcId="{EB84047D-0D44-4DE0-B42E-7527E8515581}" destId="{0E1FFF32-19D9-4AEE-BE87-E9FD3F96947F}" srcOrd="0" destOrd="0" presId="urn:microsoft.com/office/officeart/2005/8/layout/StepDownProcess"/>
    <dgm:cxn modelId="{D678A477-1A61-46B0-8C98-8813EE1DDB6F}" type="presOf" srcId="{D628670E-F880-4735-9A2C-BCD5306EF6B7}" destId="{DA98202D-5B83-43BD-80E0-B1297FAA02DF}" srcOrd="0" destOrd="0" presId="urn:microsoft.com/office/officeart/2005/8/layout/StepDownProcess"/>
    <dgm:cxn modelId="{0A835761-B723-43A2-886F-8970A964396C}" srcId="{E4A6A8D6-27EA-494F-A823-69B2B064C7A5}" destId="{D6BE531E-306F-49C0-8C6B-F64AEB7DD099}" srcOrd="0" destOrd="0" parTransId="{0584B35A-D109-42F1-8C57-2880E830D232}" sibTransId="{7C4FA523-1B84-4607-9678-5AD8B8F538AC}"/>
    <dgm:cxn modelId="{0C0E58C5-E66E-4C59-BCFE-77D4568EBA96}" type="presOf" srcId="{9678B4EC-5DD8-43CA-86E5-4576748B21B5}" destId="{1784B0FA-0BC6-4176-901E-B436F077C21C}" srcOrd="0" destOrd="0" presId="urn:microsoft.com/office/officeart/2005/8/layout/StepDownProcess"/>
    <dgm:cxn modelId="{79FF7783-90C4-447D-92B8-AEFA607DF7EA}" type="presOf" srcId="{3FA587FF-77C3-4453-8CD3-62FCD9251233}" destId="{68F00020-E5AD-4D9A-B9E0-D1B2CD42F321}" srcOrd="0" destOrd="0" presId="urn:microsoft.com/office/officeart/2005/8/layout/StepDownProcess"/>
    <dgm:cxn modelId="{DCE7BBAB-6250-4C4F-BEC2-192CBDFCB0B7}" type="presOf" srcId="{D6BE531E-306F-49C0-8C6B-F64AEB7DD099}" destId="{5C35A30A-F12A-43B3-BF71-48B3BC56B10F}" srcOrd="0" destOrd="0" presId="urn:microsoft.com/office/officeart/2005/8/layout/StepDownProcess"/>
    <dgm:cxn modelId="{7AA8D421-4B34-4D53-942A-05885DD9AFCE}" srcId="{EB84047D-0D44-4DE0-B42E-7527E8515581}" destId="{9678B4EC-5DD8-43CA-86E5-4576748B21B5}" srcOrd="1" destOrd="0" parTransId="{91526255-4C54-462A-94F2-3C7ACA0E0962}" sibTransId="{35CC8BC1-989F-4D91-8484-74D76CD13478}"/>
    <dgm:cxn modelId="{BECB7D5D-8BE1-418D-9EF3-A045C10455C7}" srcId="{EB84047D-0D44-4DE0-B42E-7527E8515581}" destId="{E4A6A8D6-27EA-494F-A823-69B2B064C7A5}" srcOrd="0" destOrd="0" parTransId="{BEE60615-824A-45BA-814C-CE0CA101C1BB}" sibTransId="{5CCBF427-4F61-4840-8D15-F30E08E29C03}"/>
    <dgm:cxn modelId="{DCB9B752-FF02-4BE2-9AFC-C47B5800B49B}" type="presParOf" srcId="{0E1FFF32-19D9-4AEE-BE87-E9FD3F96947F}" destId="{36D819D3-41DC-4370-B69D-24759E8968E4}" srcOrd="0" destOrd="0" presId="urn:microsoft.com/office/officeart/2005/8/layout/StepDownProcess"/>
    <dgm:cxn modelId="{58F4814B-70BB-400B-BC3C-02C8C3B9C2DB}" type="presParOf" srcId="{36D819D3-41DC-4370-B69D-24759E8968E4}" destId="{AC5EB9B0-4BED-408A-8CC8-C960514C164C}" srcOrd="0" destOrd="0" presId="urn:microsoft.com/office/officeart/2005/8/layout/StepDownProcess"/>
    <dgm:cxn modelId="{C541E292-4945-4B0A-95AA-B62D6D70DCFB}" type="presParOf" srcId="{36D819D3-41DC-4370-B69D-24759E8968E4}" destId="{F658779F-91AE-4B41-B0F5-6DB1D8CF38EA}" srcOrd="1" destOrd="0" presId="urn:microsoft.com/office/officeart/2005/8/layout/StepDownProcess"/>
    <dgm:cxn modelId="{B2FBB809-1B67-462C-B36D-92898D724618}" type="presParOf" srcId="{36D819D3-41DC-4370-B69D-24759E8968E4}" destId="{5C35A30A-F12A-43B3-BF71-48B3BC56B10F}" srcOrd="2" destOrd="0" presId="urn:microsoft.com/office/officeart/2005/8/layout/StepDownProcess"/>
    <dgm:cxn modelId="{7A14DD60-D792-4206-BD89-A8CEEA1BC2E7}" type="presParOf" srcId="{0E1FFF32-19D9-4AEE-BE87-E9FD3F96947F}" destId="{B4B5241F-B704-49BF-82A3-364A5DE63C8C}" srcOrd="1" destOrd="0" presId="urn:microsoft.com/office/officeart/2005/8/layout/StepDownProcess"/>
    <dgm:cxn modelId="{CABB355C-804D-4318-8931-B408EE64D8E3}" type="presParOf" srcId="{0E1FFF32-19D9-4AEE-BE87-E9FD3F96947F}" destId="{40C2E9F0-1180-436F-AB60-1DF677212A1F}" srcOrd="2" destOrd="0" presId="urn:microsoft.com/office/officeart/2005/8/layout/StepDownProcess"/>
    <dgm:cxn modelId="{D54CFC25-0AFC-4566-9FDA-CF5BD264F2AB}" type="presParOf" srcId="{40C2E9F0-1180-436F-AB60-1DF677212A1F}" destId="{9F6CD87F-E4F3-429C-9492-5356B1FEF2F9}" srcOrd="0" destOrd="0" presId="urn:microsoft.com/office/officeart/2005/8/layout/StepDownProcess"/>
    <dgm:cxn modelId="{E4872684-3916-44D9-B181-3E775A126514}" type="presParOf" srcId="{40C2E9F0-1180-436F-AB60-1DF677212A1F}" destId="{1784B0FA-0BC6-4176-901E-B436F077C21C}" srcOrd="1" destOrd="0" presId="urn:microsoft.com/office/officeart/2005/8/layout/StepDownProcess"/>
    <dgm:cxn modelId="{C1CFE467-07BD-4E83-BE71-5BCB7EE346A0}" type="presParOf" srcId="{40C2E9F0-1180-436F-AB60-1DF677212A1F}" destId="{DA98202D-5B83-43BD-80E0-B1297FAA02DF}" srcOrd="2" destOrd="0" presId="urn:microsoft.com/office/officeart/2005/8/layout/StepDownProcess"/>
    <dgm:cxn modelId="{9FDA10C3-CC49-47CF-8EE6-0030D1A0CB71}" type="presParOf" srcId="{0E1FFF32-19D9-4AEE-BE87-E9FD3F96947F}" destId="{68B7DCBD-2F65-4DA3-9D7D-BA631896D6FA}" srcOrd="3" destOrd="0" presId="urn:microsoft.com/office/officeart/2005/8/layout/StepDownProcess"/>
    <dgm:cxn modelId="{8DCF595B-DCAA-4C09-A1F0-F11E9F2C2A5D}" type="presParOf" srcId="{0E1FFF32-19D9-4AEE-BE87-E9FD3F96947F}" destId="{21A1BB99-1650-4700-B106-93806A3D6539}" srcOrd="4" destOrd="0" presId="urn:microsoft.com/office/officeart/2005/8/layout/StepDownProcess"/>
    <dgm:cxn modelId="{5813F544-B722-4AC6-B358-9E8533659996}" type="presParOf" srcId="{21A1BB99-1650-4700-B106-93806A3D6539}" destId="{947E6B0A-043A-4D3B-AFB4-D4263B1D0581}" srcOrd="0" destOrd="0" presId="urn:microsoft.com/office/officeart/2005/8/layout/StepDownProcess"/>
    <dgm:cxn modelId="{0845F697-8C1B-4A47-9A1B-E192506FAFCE}" type="presParOf" srcId="{21A1BB99-1650-4700-B106-93806A3D6539}" destId="{68F00020-E5AD-4D9A-B9E0-D1B2CD42F321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110421-9CDD-485E-8EAB-4B579150F859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2DE2B444-21E0-409F-B5BA-0432ECCAFED8}">
      <dgm:prSet/>
      <dgm:spPr/>
      <dgm:t>
        <a:bodyPr/>
        <a:lstStyle/>
        <a:p>
          <a:pPr rtl="0"/>
          <a:r>
            <a:rPr lang="es-AR" b="1" dirty="0" smtClean="0">
              <a:solidFill>
                <a:schemeClr val="tx1"/>
              </a:solidFill>
            </a:rPr>
            <a:t>Niveles</a:t>
          </a:r>
          <a:endParaRPr lang="es-AR" dirty="0">
            <a:solidFill>
              <a:schemeClr val="tx1"/>
            </a:solidFill>
          </a:endParaRPr>
        </a:p>
      </dgm:t>
    </dgm:pt>
    <dgm:pt modelId="{EE3BD15B-2C9F-476F-BC0A-CEA3BB5D6BE2}" type="parTrans" cxnId="{3674BE08-2E1B-4212-8BF4-8D68AC409532}">
      <dgm:prSet/>
      <dgm:spPr/>
      <dgm:t>
        <a:bodyPr/>
        <a:lstStyle/>
        <a:p>
          <a:endParaRPr lang="es-AR"/>
        </a:p>
      </dgm:t>
    </dgm:pt>
    <dgm:pt modelId="{CB6F0867-51C3-47DA-8902-B9F8B79DDDD7}" type="sibTrans" cxnId="{3674BE08-2E1B-4212-8BF4-8D68AC409532}">
      <dgm:prSet/>
      <dgm:spPr/>
      <dgm:t>
        <a:bodyPr/>
        <a:lstStyle/>
        <a:p>
          <a:endParaRPr lang="es-AR"/>
        </a:p>
      </dgm:t>
    </dgm:pt>
    <dgm:pt modelId="{59B978A2-C62A-4940-B7C0-6B3AC3C711CD}">
      <dgm:prSet/>
      <dgm:spPr/>
      <dgm:t>
        <a:bodyPr/>
        <a:lstStyle/>
        <a:p>
          <a:pPr rtl="0"/>
          <a:r>
            <a:rPr lang="es-AR" b="1" dirty="0" smtClean="0">
              <a:solidFill>
                <a:schemeClr val="tx1"/>
              </a:solidFill>
            </a:rPr>
            <a:t>Actores</a:t>
          </a:r>
          <a:endParaRPr lang="es-AR" dirty="0">
            <a:solidFill>
              <a:schemeClr val="tx1"/>
            </a:solidFill>
          </a:endParaRPr>
        </a:p>
      </dgm:t>
    </dgm:pt>
    <dgm:pt modelId="{62022772-4307-426F-958D-6B54DEF1149A}" type="parTrans" cxnId="{73D4F3BF-AD07-47DC-AF13-6BAE3CDDA400}">
      <dgm:prSet/>
      <dgm:spPr/>
      <dgm:t>
        <a:bodyPr/>
        <a:lstStyle/>
        <a:p>
          <a:endParaRPr lang="es-AR"/>
        </a:p>
      </dgm:t>
    </dgm:pt>
    <dgm:pt modelId="{0D8CC916-7E6A-46E1-8B49-B4282FFEC1F9}" type="sibTrans" cxnId="{73D4F3BF-AD07-47DC-AF13-6BAE3CDDA400}">
      <dgm:prSet/>
      <dgm:spPr/>
      <dgm:t>
        <a:bodyPr/>
        <a:lstStyle/>
        <a:p>
          <a:endParaRPr lang="es-AR"/>
        </a:p>
      </dgm:t>
    </dgm:pt>
    <dgm:pt modelId="{96983F6D-00CB-4C04-9692-0356932DD605}">
      <dgm:prSet custT="1"/>
      <dgm:spPr/>
      <dgm:t>
        <a:bodyPr/>
        <a:lstStyle/>
        <a:p>
          <a:pPr rtl="0"/>
          <a:r>
            <a:rPr lang="es-AR" sz="2800" b="1" dirty="0" smtClean="0">
              <a:solidFill>
                <a:schemeClr val="tx1"/>
              </a:solidFill>
            </a:rPr>
            <a:t>Trayecto-</a:t>
          </a:r>
        </a:p>
        <a:p>
          <a:pPr rtl="0"/>
          <a:r>
            <a:rPr lang="es-AR" sz="2800" b="1" dirty="0" err="1" smtClean="0">
              <a:solidFill>
                <a:schemeClr val="tx1"/>
              </a:solidFill>
            </a:rPr>
            <a:t>rias</a:t>
          </a:r>
          <a:r>
            <a:rPr lang="es-AR" sz="2800" b="1" dirty="0" smtClean="0">
              <a:solidFill>
                <a:schemeClr val="tx1"/>
              </a:solidFill>
            </a:rPr>
            <a:t> escolares</a:t>
          </a:r>
          <a:endParaRPr lang="es-AR" sz="2800" dirty="0">
            <a:solidFill>
              <a:schemeClr val="tx1"/>
            </a:solidFill>
          </a:endParaRPr>
        </a:p>
      </dgm:t>
    </dgm:pt>
    <dgm:pt modelId="{DCE2E883-E3F9-456F-89E9-1A1B1AC18798}" type="parTrans" cxnId="{92553340-E589-437E-B7EF-93878C40BBBF}">
      <dgm:prSet/>
      <dgm:spPr/>
      <dgm:t>
        <a:bodyPr/>
        <a:lstStyle/>
        <a:p>
          <a:endParaRPr lang="es-AR"/>
        </a:p>
      </dgm:t>
    </dgm:pt>
    <dgm:pt modelId="{C0FD52A5-5719-4260-93A4-45487E7F8DF5}" type="sibTrans" cxnId="{92553340-E589-437E-B7EF-93878C40BBBF}">
      <dgm:prSet/>
      <dgm:spPr/>
      <dgm:t>
        <a:bodyPr/>
        <a:lstStyle/>
        <a:p>
          <a:endParaRPr lang="es-AR"/>
        </a:p>
      </dgm:t>
    </dgm:pt>
    <dgm:pt modelId="{7014C3B6-406C-45BA-893E-3FBEBF285595}">
      <dgm:prSet custT="1"/>
      <dgm:spPr/>
      <dgm:t>
        <a:bodyPr/>
        <a:lstStyle/>
        <a:p>
          <a:pPr rtl="0"/>
          <a:r>
            <a:rPr lang="es-AR" sz="2800" b="1" dirty="0" smtClean="0">
              <a:solidFill>
                <a:schemeClr val="tx1"/>
              </a:solidFill>
            </a:rPr>
            <a:t>Contexto</a:t>
          </a:r>
          <a:endParaRPr lang="es-AR" sz="2800" dirty="0">
            <a:solidFill>
              <a:schemeClr val="tx1"/>
            </a:solidFill>
          </a:endParaRPr>
        </a:p>
      </dgm:t>
    </dgm:pt>
    <dgm:pt modelId="{EBA87A0A-E483-4FA7-B7CC-498BF1D35571}" type="parTrans" cxnId="{66E351D6-F20B-4C7A-8F5A-7C4FE3B95E27}">
      <dgm:prSet/>
      <dgm:spPr/>
      <dgm:t>
        <a:bodyPr/>
        <a:lstStyle/>
        <a:p>
          <a:endParaRPr lang="es-AR"/>
        </a:p>
      </dgm:t>
    </dgm:pt>
    <dgm:pt modelId="{E2B81626-E526-42CA-80BC-2DC1F5C76EBA}" type="sibTrans" cxnId="{66E351D6-F20B-4C7A-8F5A-7C4FE3B95E27}">
      <dgm:prSet/>
      <dgm:spPr/>
      <dgm:t>
        <a:bodyPr/>
        <a:lstStyle/>
        <a:p>
          <a:endParaRPr lang="es-AR"/>
        </a:p>
      </dgm:t>
    </dgm:pt>
    <dgm:pt modelId="{5400711B-192C-49A8-975B-F6DEA801DA50}" type="pres">
      <dgm:prSet presAssocID="{77110421-9CDD-485E-8EAB-4B579150F859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1FEAE28-33B0-4656-B1C0-1B61F42AF116}" type="pres">
      <dgm:prSet presAssocID="{77110421-9CDD-485E-8EAB-4B579150F859}" presName="diamond" presStyleLbl="bgShp" presStyleIdx="0" presStyleCnt="1" custScaleX="157758" custLinFactNeighborX="1667" custLinFactNeighborY="1646"/>
      <dgm:spPr/>
    </dgm:pt>
    <dgm:pt modelId="{3DE53066-62B3-4396-9CAD-36E1859B59DE}" type="pres">
      <dgm:prSet presAssocID="{77110421-9CDD-485E-8EAB-4B579150F859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9CF6A0A-AC6E-440A-B59C-EE0219F8F199}" type="pres">
      <dgm:prSet presAssocID="{77110421-9CDD-485E-8EAB-4B579150F859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28ACB47-28A0-4DBC-AE3D-3E6FCE34DBA6}" type="pres">
      <dgm:prSet presAssocID="{77110421-9CDD-485E-8EAB-4B579150F859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8F0B705-B37E-4CE9-A390-2EBE822D8A20}" type="pres">
      <dgm:prSet presAssocID="{77110421-9CDD-485E-8EAB-4B579150F859}" presName="quad4" presStyleLbl="node1" presStyleIdx="3" presStyleCnt="4" custScaleX="1041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B76CBB91-1707-4BFB-8DCB-3E511FA3834F}" type="presOf" srcId="{7014C3B6-406C-45BA-893E-3FBEBF285595}" destId="{48F0B705-B37E-4CE9-A390-2EBE822D8A20}" srcOrd="0" destOrd="0" presId="urn:microsoft.com/office/officeart/2005/8/layout/matrix3"/>
    <dgm:cxn modelId="{92553340-E589-437E-B7EF-93878C40BBBF}" srcId="{77110421-9CDD-485E-8EAB-4B579150F859}" destId="{96983F6D-00CB-4C04-9692-0356932DD605}" srcOrd="2" destOrd="0" parTransId="{DCE2E883-E3F9-456F-89E9-1A1B1AC18798}" sibTransId="{C0FD52A5-5719-4260-93A4-45487E7F8DF5}"/>
    <dgm:cxn modelId="{ADEC950A-B8D1-4CF4-BFE1-CAB845251C48}" type="presOf" srcId="{2DE2B444-21E0-409F-B5BA-0432ECCAFED8}" destId="{3DE53066-62B3-4396-9CAD-36E1859B59DE}" srcOrd="0" destOrd="0" presId="urn:microsoft.com/office/officeart/2005/8/layout/matrix3"/>
    <dgm:cxn modelId="{66E351D6-F20B-4C7A-8F5A-7C4FE3B95E27}" srcId="{77110421-9CDD-485E-8EAB-4B579150F859}" destId="{7014C3B6-406C-45BA-893E-3FBEBF285595}" srcOrd="3" destOrd="0" parTransId="{EBA87A0A-E483-4FA7-B7CC-498BF1D35571}" sibTransId="{E2B81626-E526-42CA-80BC-2DC1F5C76EBA}"/>
    <dgm:cxn modelId="{8A74E6EB-1404-4B42-B7EE-45A8633BFE89}" type="presOf" srcId="{77110421-9CDD-485E-8EAB-4B579150F859}" destId="{5400711B-192C-49A8-975B-F6DEA801DA50}" srcOrd="0" destOrd="0" presId="urn:microsoft.com/office/officeart/2005/8/layout/matrix3"/>
    <dgm:cxn modelId="{73D4F3BF-AD07-47DC-AF13-6BAE3CDDA400}" srcId="{77110421-9CDD-485E-8EAB-4B579150F859}" destId="{59B978A2-C62A-4940-B7C0-6B3AC3C711CD}" srcOrd="1" destOrd="0" parTransId="{62022772-4307-426F-958D-6B54DEF1149A}" sibTransId="{0D8CC916-7E6A-46E1-8B49-B4282FFEC1F9}"/>
    <dgm:cxn modelId="{3674BE08-2E1B-4212-8BF4-8D68AC409532}" srcId="{77110421-9CDD-485E-8EAB-4B579150F859}" destId="{2DE2B444-21E0-409F-B5BA-0432ECCAFED8}" srcOrd="0" destOrd="0" parTransId="{EE3BD15B-2C9F-476F-BC0A-CEA3BB5D6BE2}" sibTransId="{CB6F0867-51C3-47DA-8902-B9F8B79DDDD7}"/>
    <dgm:cxn modelId="{D9F941C2-2428-47A4-B3CB-CECF77B04F03}" type="presOf" srcId="{59B978A2-C62A-4940-B7C0-6B3AC3C711CD}" destId="{09CF6A0A-AC6E-440A-B59C-EE0219F8F199}" srcOrd="0" destOrd="0" presId="urn:microsoft.com/office/officeart/2005/8/layout/matrix3"/>
    <dgm:cxn modelId="{0CC8CA72-0E73-4E31-B87E-0C865900916B}" type="presOf" srcId="{96983F6D-00CB-4C04-9692-0356932DD605}" destId="{628ACB47-28A0-4DBC-AE3D-3E6FCE34DBA6}" srcOrd="0" destOrd="0" presId="urn:microsoft.com/office/officeart/2005/8/layout/matrix3"/>
    <dgm:cxn modelId="{2E9A1BB1-9D1A-4C6E-960A-346E2E13AFE2}" type="presParOf" srcId="{5400711B-192C-49A8-975B-F6DEA801DA50}" destId="{11FEAE28-33B0-4656-B1C0-1B61F42AF116}" srcOrd="0" destOrd="0" presId="urn:microsoft.com/office/officeart/2005/8/layout/matrix3"/>
    <dgm:cxn modelId="{32F98D8A-CDBA-43B2-BFE0-451747ECA3B1}" type="presParOf" srcId="{5400711B-192C-49A8-975B-F6DEA801DA50}" destId="{3DE53066-62B3-4396-9CAD-36E1859B59DE}" srcOrd="1" destOrd="0" presId="urn:microsoft.com/office/officeart/2005/8/layout/matrix3"/>
    <dgm:cxn modelId="{016A7EEB-37A2-461F-9EB9-3C6E47711204}" type="presParOf" srcId="{5400711B-192C-49A8-975B-F6DEA801DA50}" destId="{09CF6A0A-AC6E-440A-B59C-EE0219F8F199}" srcOrd="2" destOrd="0" presId="urn:microsoft.com/office/officeart/2005/8/layout/matrix3"/>
    <dgm:cxn modelId="{AFC07C31-93BB-49D3-8BAC-9253591C5113}" type="presParOf" srcId="{5400711B-192C-49A8-975B-F6DEA801DA50}" destId="{628ACB47-28A0-4DBC-AE3D-3E6FCE34DBA6}" srcOrd="3" destOrd="0" presId="urn:microsoft.com/office/officeart/2005/8/layout/matrix3"/>
    <dgm:cxn modelId="{6539E810-C1E6-492E-B38D-5301B187DE8A}" type="presParOf" srcId="{5400711B-192C-49A8-975B-F6DEA801DA50}" destId="{48F0B705-B37E-4CE9-A390-2EBE822D8A2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D5CD6D-8543-4ECC-A7E8-DB03A40E7009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1251E62A-89BA-44AD-AC25-2A9F78B4AE9D}">
      <dgm:prSet phldrT="[Texto]"/>
      <dgm:spPr/>
      <dgm:t>
        <a:bodyPr/>
        <a:lstStyle/>
        <a:p>
          <a:r>
            <a:rPr lang="es-AR" dirty="0" smtClean="0"/>
            <a:t>OBJETOS</a:t>
          </a:r>
          <a:endParaRPr lang="es-AR" dirty="0"/>
        </a:p>
      </dgm:t>
    </dgm:pt>
    <dgm:pt modelId="{B1E5ED8B-EE1F-4768-84B2-7DEDA3D5EDCA}" type="parTrans" cxnId="{AD73D501-52FF-4763-BF86-4C7D00689966}">
      <dgm:prSet/>
      <dgm:spPr/>
      <dgm:t>
        <a:bodyPr/>
        <a:lstStyle/>
        <a:p>
          <a:endParaRPr lang="es-AR"/>
        </a:p>
      </dgm:t>
    </dgm:pt>
    <dgm:pt modelId="{A712935C-FE76-47DC-BC6D-5226680C3CD5}" type="sibTrans" cxnId="{AD73D501-52FF-4763-BF86-4C7D00689966}">
      <dgm:prSet/>
      <dgm:spPr/>
      <dgm:t>
        <a:bodyPr/>
        <a:lstStyle/>
        <a:p>
          <a:endParaRPr lang="es-AR"/>
        </a:p>
      </dgm:t>
    </dgm:pt>
    <dgm:pt modelId="{2CC35715-6857-4B4A-94D1-63F00FAD76A2}">
      <dgm:prSet phldrT="[Texto]"/>
      <dgm:spPr/>
      <dgm:t>
        <a:bodyPr/>
        <a:lstStyle/>
        <a:p>
          <a:r>
            <a:rPr lang="es-AR" dirty="0" smtClean="0"/>
            <a:t>INSTITUCIÓN</a:t>
          </a:r>
          <a:endParaRPr lang="es-AR" dirty="0"/>
        </a:p>
      </dgm:t>
    </dgm:pt>
    <dgm:pt modelId="{271701FF-A90B-4DA6-9EF6-A829AEA6B3E3}" type="parTrans" cxnId="{EB3560AE-042A-4796-AF16-4E97A46965C5}">
      <dgm:prSet/>
      <dgm:spPr/>
      <dgm:t>
        <a:bodyPr/>
        <a:lstStyle/>
        <a:p>
          <a:endParaRPr lang="es-AR"/>
        </a:p>
      </dgm:t>
    </dgm:pt>
    <dgm:pt modelId="{493D992F-068A-45C7-B01B-D1F283E62644}" type="sibTrans" cxnId="{EB3560AE-042A-4796-AF16-4E97A46965C5}">
      <dgm:prSet/>
      <dgm:spPr/>
      <dgm:t>
        <a:bodyPr/>
        <a:lstStyle/>
        <a:p>
          <a:endParaRPr lang="es-AR"/>
        </a:p>
      </dgm:t>
    </dgm:pt>
    <dgm:pt modelId="{7C97FF63-E1CE-4A69-8F8E-A7EA8F1F793F}">
      <dgm:prSet phldrT="[Texto]"/>
      <dgm:spPr/>
      <dgm:t>
        <a:bodyPr/>
        <a:lstStyle/>
        <a:p>
          <a:r>
            <a:rPr lang="es-AR" dirty="0" smtClean="0"/>
            <a:t>APRENDIZAJES</a:t>
          </a:r>
          <a:endParaRPr lang="es-AR" dirty="0"/>
        </a:p>
      </dgm:t>
    </dgm:pt>
    <dgm:pt modelId="{F0992B0C-8597-4D79-8AF3-B4A2231E796F}" type="parTrans" cxnId="{3A6D35D9-08CA-4B80-9371-5BE554FA382F}">
      <dgm:prSet/>
      <dgm:spPr/>
      <dgm:t>
        <a:bodyPr/>
        <a:lstStyle/>
        <a:p>
          <a:endParaRPr lang="es-AR"/>
        </a:p>
      </dgm:t>
    </dgm:pt>
    <dgm:pt modelId="{6F34AC9F-A254-49D9-9B2A-C682DB2E4082}" type="sibTrans" cxnId="{3A6D35D9-08CA-4B80-9371-5BE554FA382F}">
      <dgm:prSet/>
      <dgm:spPr/>
      <dgm:t>
        <a:bodyPr/>
        <a:lstStyle/>
        <a:p>
          <a:endParaRPr lang="es-AR"/>
        </a:p>
      </dgm:t>
    </dgm:pt>
    <dgm:pt modelId="{FC3EA2E4-EEE6-429A-B351-DBD5A6AFD636}" type="pres">
      <dgm:prSet presAssocID="{0BD5CD6D-8543-4ECC-A7E8-DB03A40E700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84FF14D8-064F-4F2F-BD85-56B9BBA62DBD}" type="pres">
      <dgm:prSet presAssocID="{1251E62A-89BA-44AD-AC25-2A9F78B4AE9D}" presName="hierRoot1" presStyleCnt="0">
        <dgm:presLayoutVars>
          <dgm:hierBranch val="init"/>
        </dgm:presLayoutVars>
      </dgm:prSet>
      <dgm:spPr/>
    </dgm:pt>
    <dgm:pt modelId="{E5CCE7EE-A161-44D2-B6AA-FDB796C10B15}" type="pres">
      <dgm:prSet presAssocID="{1251E62A-89BA-44AD-AC25-2A9F78B4AE9D}" presName="rootComposite1" presStyleCnt="0"/>
      <dgm:spPr/>
    </dgm:pt>
    <dgm:pt modelId="{7265D33F-9372-4E8C-AADE-191E42FCC370}" type="pres">
      <dgm:prSet presAssocID="{1251E62A-89BA-44AD-AC25-2A9F78B4AE9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B9E0FC55-FBEE-467A-B568-C2635B5391F3}" type="pres">
      <dgm:prSet presAssocID="{1251E62A-89BA-44AD-AC25-2A9F78B4AE9D}" presName="rootConnector1" presStyleLbl="node1" presStyleIdx="0" presStyleCnt="0"/>
      <dgm:spPr/>
      <dgm:t>
        <a:bodyPr/>
        <a:lstStyle/>
        <a:p>
          <a:endParaRPr lang="es-AR"/>
        </a:p>
      </dgm:t>
    </dgm:pt>
    <dgm:pt modelId="{3621FB72-6609-4358-B4CD-C99C9103044F}" type="pres">
      <dgm:prSet presAssocID="{1251E62A-89BA-44AD-AC25-2A9F78B4AE9D}" presName="hierChild2" presStyleCnt="0"/>
      <dgm:spPr/>
    </dgm:pt>
    <dgm:pt modelId="{943EB019-16C3-4703-9698-4FF064815599}" type="pres">
      <dgm:prSet presAssocID="{271701FF-A90B-4DA6-9EF6-A829AEA6B3E3}" presName="Name37" presStyleLbl="parChTrans1D2" presStyleIdx="0" presStyleCnt="2"/>
      <dgm:spPr/>
      <dgm:t>
        <a:bodyPr/>
        <a:lstStyle/>
        <a:p>
          <a:endParaRPr lang="es-AR"/>
        </a:p>
      </dgm:t>
    </dgm:pt>
    <dgm:pt modelId="{DD4D4D46-9997-49EC-BBC3-5F23EF81DF6C}" type="pres">
      <dgm:prSet presAssocID="{2CC35715-6857-4B4A-94D1-63F00FAD76A2}" presName="hierRoot2" presStyleCnt="0">
        <dgm:presLayoutVars>
          <dgm:hierBranch val="init"/>
        </dgm:presLayoutVars>
      </dgm:prSet>
      <dgm:spPr/>
    </dgm:pt>
    <dgm:pt modelId="{A58E27E6-D4CC-4FD7-8F05-7AB6F60F41BF}" type="pres">
      <dgm:prSet presAssocID="{2CC35715-6857-4B4A-94D1-63F00FAD76A2}" presName="rootComposite" presStyleCnt="0"/>
      <dgm:spPr/>
    </dgm:pt>
    <dgm:pt modelId="{45B12353-D8A8-4345-98FB-A9B2E159788F}" type="pres">
      <dgm:prSet presAssocID="{2CC35715-6857-4B4A-94D1-63F00FAD76A2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0BB42F9A-52FA-4015-8B70-D0F019AAA445}" type="pres">
      <dgm:prSet presAssocID="{2CC35715-6857-4B4A-94D1-63F00FAD76A2}" presName="rootConnector" presStyleLbl="node2" presStyleIdx="0" presStyleCnt="2"/>
      <dgm:spPr/>
      <dgm:t>
        <a:bodyPr/>
        <a:lstStyle/>
        <a:p>
          <a:endParaRPr lang="es-AR"/>
        </a:p>
      </dgm:t>
    </dgm:pt>
    <dgm:pt modelId="{B95B6B1F-C429-4236-9AFD-6F5775E93DC6}" type="pres">
      <dgm:prSet presAssocID="{2CC35715-6857-4B4A-94D1-63F00FAD76A2}" presName="hierChild4" presStyleCnt="0"/>
      <dgm:spPr/>
    </dgm:pt>
    <dgm:pt modelId="{3DBEF942-B8CB-413B-A803-36F71F786C07}" type="pres">
      <dgm:prSet presAssocID="{2CC35715-6857-4B4A-94D1-63F00FAD76A2}" presName="hierChild5" presStyleCnt="0"/>
      <dgm:spPr/>
    </dgm:pt>
    <dgm:pt modelId="{7FED4933-ADDC-4227-BE74-0CE9AF37A3D5}" type="pres">
      <dgm:prSet presAssocID="{F0992B0C-8597-4D79-8AF3-B4A2231E796F}" presName="Name37" presStyleLbl="parChTrans1D2" presStyleIdx="1" presStyleCnt="2"/>
      <dgm:spPr/>
      <dgm:t>
        <a:bodyPr/>
        <a:lstStyle/>
        <a:p>
          <a:endParaRPr lang="es-AR"/>
        </a:p>
      </dgm:t>
    </dgm:pt>
    <dgm:pt modelId="{40ADD39A-6C9F-4C6B-8DBD-78BB4C3A1000}" type="pres">
      <dgm:prSet presAssocID="{7C97FF63-E1CE-4A69-8F8E-A7EA8F1F793F}" presName="hierRoot2" presStyleCnt="0">
        <dgm:presLayoutVars>
          <dgm:hierBranch val="init"/>
        </dgm:presLayoutVars>
      </dgm:prSet>
      <dgm:spPr/>
    </dgm:pt>
    <dgm:pt modelId="{951BC2B6-D47C-45D0-8AC4-606D065A1515}" type="pres">
      <dgm:prSet presAssocID="{7C97FF63-E1CE-4A69-8F8E-A7EA8F1F793F}" presName="rootComposite" presStyleCnt="0"/>
      <dgm:spPr/>
    </dgm:pt>
    <dgm:pt modelId="{FE06B08E-786F-49CD-A8A9-5CBFB309A9F1}" type="pres">
      <dgm:prSet presAssocID="{7C97FF63-E1CE-4A69-8F8E-A7EA8F1F793F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21D5D1F0-A6E3-4520-A8EB-1D68AAD062E9}" type="pres">
      <dgm:prSet presAssocID="{7C97FF63-E1CE-4A69-8F8E-A7EA8F1F793F}" presName="rootConnector" presStyleLbl="node2" presStyleIdx="1" presStyleCnt="2"/>
      <dgm:spPr/>
      <dgm:t>
        <a:bodyPr/>
        <a:lstStyle/>
        <a:p>
          <a:endParaRPr lang="es-AR"/>
        </a:p>
      </dgm:t>
    </dgm:pt>
    <dgm:pt modelId="{A0E156EA-5259-4094-AAAD-71B9AAF2F028}" type="pres">
      <dgm:prSet presAssocID="{7C97FF63-E1CE-4A69-8F8E-A7EA8F1F793F}" presName="hierChild4" presStyleCnt="0"/>
      <dgm:spPr/>
    </dgm:pt>
    <dgm:pt modelId="{884FFA0A-E371-4A68-A2DF-EB1A1BCF2210}" type="pres">
      <dgm:prSet presAssocID="{7C97FF63-E1CE-4A69-8F8E-A7EA8F1F793F}" presName="hierChild5" presStyleCnt="0"/>
      <dgm:spPr/>
    </dgm:pt>
    <dgm:pt modelId="{B26D8331-C343-4FA3-91C6-40D700F75172}" type="pres">
      <dgm:prSet presAssocID="{1251E62A-89BA-44AD-AC25-2A9F78B4AE9D}" presName="hierChild3" presStyleCnt="0"/>
      <dgm:spPr/>
    </dgm:pt>
  </dgm:ptLst>
  <dgm:cxnLst>
    <dgm:cxn modelId="{AD73D501-52FF-4763-BF86-4C7D00689966}" srcId="{0BD5CD6D-8543-4ECC-A7E8-DB03A40E7009}" destId="{1251E62A-89BA-44AD-AC25-2A9F78B4AE9D}" srcOrd="0" destOrd="0" parTransId="{B1E5ED8B-EE1F-4768-84B2-7DEDA3D5EDCA}" sibTransId="{A712935C-FE76-47DC-BC6D-5226680C3CD5}"/>
    <dgm:cxn modelId="{DC1DBAEA-BF5B-4424-9D65-36CAAC21C54F}" type="presOf" srcId="{7C97FF63-E1CE-4A69-8F8E-A7EA8F1F793F}" destId="{FE06B08E-786F-49CD-A8A9-5CBFB309A9F1}" srcOrd="0" destOrd="0" presId="urn:microsoft.com/office/officeart/2005/8/layout/orgChart1"/>
    <dgm:cxn modelId="{7E507604-BE1B-4B2D-9B56-3AFBDBC8321B}" type="presOf" srcId="{7C97FF63-E1CE-4A69-8F8E-A7EA8F1F793F}" destId="{21D5D1F0-A6E3-4520-A8EB-1D68AAD062E9}" srcOrd="1" destOrd="0" presId="urn:microsoft.com/office/officeart/2005/8/layout/orgChart1"/>
    <dgm:cxn modelId="{2D2C7212-D0F9-481E-9D4D-45FF926F475F}" type="presOf" srcId="{1251E62A-89BA-44AD-AC25-2A9F78B4AE9D}" destId="{B9E0FC55-FBEE-467A-B568-C2635B5391F3}" srcOrd="1" destOrd="0" presId="urn:microsoft.com/office/officeart/2005/8/layout/orgChart1"/>
    <dgm:cxn modelId="{5813BA17-5369-46AE-AAC1-95A18B4C3098}" type="presOf" srcId="{1251E62A-89BA-44AD-AC25-2A9F78B4AE9D}" destId="{7265D33F-9372-4E8C-AADE-191E42FCC370}" srcOrd="0" destOrd="0" presId="urn:microsoft.com/office/officeart/2005/8/layout/orgChart1"/>
    <dgm:cxn modelId="{B9E585FC-2853-45C7-82ED-585496013FB0}" type="presOf" srcId="{2CC35715-6857-4B4A-94D1-63F00FAD76A2}" destId="{0BB42F9A-52FA-4015-8B70-D0F019AAA445}" srcOrd="1" destOrd="0" presId="urn:microsoft.com/office/officeart/2005/8/layout/orgChart1"/>
    <dgm:cxn modelId="{FA0CE382-25DF-414E-B70A-EC3991E53054}" type="presOf" srcId="{0BD5CD6D-8543-4ECC-A7E8-DB03A40E7009}" destId="{FC3EA2E4-EEE6-429A-B351-DBD5A6AFD636}" srcOrd="0" destOrd="0" presId="urn:microsoft.com/office/officeart/2005/8/layout/orgChart1"/>
    <dgm:cxn modelId="{8B9E540F-71D4-4C39-B5CF-B24A05708EE4}" type="presOf" srcId="{271701FF-A90B-4DA6-9EF6-A829AEA6B3E3}" destId="{943EB019-16C3-4703-9698-4FF064815599}" srcOrd="0" destOrd="0" presId="urn:microsoft.com/office/officeart/2005/8/layout/orgChart1"/>
    <dgm:cxn modelId="{EB3560AE-042A-4796-AF16-4E97A46965C5}" srcId="{1251E62A-89BA-44AD-AC25-2A9F78B4AE9D}" destId="{2CC35715-6857-4B4A-94D1-63F00FAD76A2}" srcOrd="0" destOrd="0" parTransId="{271701FF-A90B-4DA6-9EF6-A829AEA6B3E3}" sibTransId="{493D992F-068A-45C7-B01B-D1F283E62644}"/>
    <dgm:cxn modelId="{A3918A19-ADAF-4A5C-BD5E-367BAE4352E5}" type="presOf" srcId="{2CC35715-6857-4B4A-94D1-63F00FAD76A2}" destId="{45B12353-D8A8-4345-98FB-A9B2E159788F}" srcOrd="0" destOrd="0" presId="urn:microsoft.com/office/officeart/2005/8/layout/orgChart1"/>
    <dgm:cxn modelId="{B0377334-148D-4E2E-A268-3A6B9035E5DB}" type="presOf" srcId="{F0992B0C-8597-4D79-8AF3-B4A2231E796F}" destId="{7FED4933-ADDC-4227-BE74-0CE9AF37A3D5}" srcOrd="0" destOrd="0" presId="urn:microsoft.com/office/officeart/2005/8/layout/orgChart1"/>
    <dgm:cxn modelId="{3A6D35D9-08CA-4B80-9371-5BE554FA382F}" srcId="{1251E62A-89BA-44AD-AC25-2A9F78B4AE9D}" destId="{7C97FF63-E1CE-4A69-8F8E-A7EA8F1F793F}" srcOrd="1" destOrd="0" parTransId="{F0992B0C-8597-4D79-8AF3-B4A2231E796F}" sibTransId="{6F34AC9F-A254-49D9-9B2A-C682DB2E4082}"/>
    <dgm:cxn modelId="{909E3560-1841-421E-A988-417EE3F17903}" type="presParOf" srcId="{FC3EA2E4-EEE6-429A-B351-DBD5A6AFD636}" destId="{84FF14D8-064F-4F2F-BD85-56B9BBA62DBD}" srcOrd="0" destOrd="0" presId="urn:microsoft.com/office/officeart/2005/8/layout/orgChart1"/>
    <dgm:cxn modelId="{ED2F7B4E-4902-4FC1-97D3-8070FC3205AC}" type="presParOf" srcId="{84FF14D8-064F-4F2F-BD85-56B9BBA62DBD}" destId="{E5CCE7EE-A161-44D2-B6AA-FDB796C10B15}" srcOrd="0" destOrd="0" presId="urn:microsoft.com/office/officeart/2005/8/layout/orgChart1"/>
    <dgm:cxn modelId="{62217D11-4937-4215-A1DC-688CC1B690B7}" type="presParOf" srcId="{E5CCE7EE-A161-44D2-B6AA-FDB796C10B15}" destId="{7265D33F-9372-4E8C-AADE-191E42FCC370}" srcOrd="0" destOrd="0" presId="urn:microsoft.com/office/officeart/2005/8/layout/orgChart1"/>
    <dgm:cxn modelId="{3FC4D531-5272-42C3-BB13-FA3BEC43F9F4}" type="presParOf" srcId="{E5CCE7EE-A161-44D2-B6AA-FDB796C10B15}" destId="{B9E0FC55-FBEE-467A-B568-C2635B5391F3}" srcOrd="1" destOrd="0" presId="urn:microsoft.com/office/officeart/2005/8/layout/orgChart1"/>
    <dgm:cxn modelId="{E7B8DF57-6004-4D5F-B6A4-C7869645A94F}" type="presParOf" srcId="{84FF14D8-064F-4F2F-BD85-56B9BBA62DBD}" destId="{3621FB72-6609-4358-B4CD-C99C9103044F}" srcOrd="1" destOrd="0" presId="urn:microsoft.com/office/officeart/2005/8/layout/orgChart1"/>
    <dgm:cxn modelId="{9671D26A-26A9-41F1-A02D-F2A4BF987544}" type="presParOf" srcId="{3621FB72-6609-4358-B4CD-C99C9103044F}" destId="{943EB019-16C3-4703-9698-4FF064815599}" srcOrd="0" destOrd="0" presId="urn:microsoft.com/office/officeart/2005/8/layout/orgChart1"/>
    <dgm:cxn modelId="{619B18FF-DBF6-4F7E-9457-A788A98BED20}" type="presParOf" srcId="{3621FB72-6609-4358-B4CD-C99C9103044F}" destId="{DD4D4D46-9997-49EC-BBC3-5F23EF81DF6C}" srcOrd="1" destOrd="0" presId="urn:microsoft.com/office/officeart/2005/8/layout/orgChart1"/>
    <dgm:cxn modelId="{B1CB5697-8D3E-48C6-9405-8CD79D6968F9}" type="presParOf" srcId="{DD4D4D46-9997-49EC-BBC3-5F23EF81DF6C}" destId="{A58E27E6-D4CC-4FD7-8F05-7AB6F60F41BF}" srcOrd="0" destOrd="0" presId="urn:microsoft.com/office/officeart/2005/8/layout/orgChart1"/>
    <dgm:cxn modelId="{351D9F57-7250-4777-8EC5-6356FF1A3AEC}" type="presParOf" srcId="{A58E27E6-D4CC-4FD7-8F05-7AB6F60F41BF}" destId="{45B12353-D8A8-4345-98FB-A9B2E159788F}" srcOrd="0" destOrd="0" presId="urn:microsoft.com/office/officeart/2005/8/layout/orgChart1"/>
    <dgm:cxn modelId="{E6A8331F-3705-44A4-8669-AB2216FBBA90}" type="presParOf" srcId="{A58E27E6-D4CC-4FD7-8F05-7AB6F60F41BF}" destId="{0BB42F9A-52FA-4015-8B70-D0F019AAA445}" srcOrd="1" destOrd="0" presId="urn:microsoft.com/office/officeart/2005/8/layout/orgChart1"/>
    <dgm:cxn modelId="{56EB10EA-6506-41B5-A365-96DA23399B0A}" type="presParOf" srcId="{DD4D4D46-9997-49EC-BBC3-5F23EF81DF6C}" destId="{B95B6B1F-C429-4236-9AFD-6F5775E93DC6}" srcOrd="1" destOrd="0" presId="urn:microsoft.com/office/officeart/2005/8/layout/orgChart1"/>
    <dgm:cxn modelId="{FFF9B057-BD2C-44A8-94FD-4E1B5101BDD2}" type="presParOf" srcId="{DD4D4D46-9997-49EC-BBC3-5F23EF81DF6C}" destId="{3DBEF942-B8CB-413B-A803-36F71F786C07}" srcOrd="2" destOrd="0" presId="urn:microsoft.com/office/officeart/2005/8/layout/orgChart1"/>
    <dgm:cxn modelId="{C78EA4B6-9C23-4F23-B600-1DE0BE97C3AB}" type="presParOf" srcId="{3621FB72-6609-4358-B4CD-C99C9103044F}" destId="{7FED4933-ADDC-4227-BE74-0CE9AF37A3D5}" srcOrd="2" destOrd="0" presId="urn:microsoft.com/office/officeart/2005/8/layout/orgChart1"/>
    <dgm:cxn modelId="{F5113C79-006B-4157-B0B3-D14A192DF945}" type="presParOf" srcId="{3621FB72-6609-4358-B4CD-C99C9103044F}" destId="{40ADD39A-6C9F-4C6B-8DBD-78BB4C3A1000}" srcOrd="3" destOrd="0" presId="urn:microsoft.com/office/officeart/2005/8/layout/orgChart1"/>
    <dgm:cxn modelId="{73A07C89-D902-484E-993F-FA28BC67F3D1}" type="presParOf" srcId="{40ADD39A-6C9F-4C6B-8DBD-78BB4C3A1000}" destId="{951BC2B6-D47C-45D0-8AC4-606D065A1515}" srcOrd="0" destOrd="0" presId="urn:microsoft.com/office/officeart/2005/8/layout/orgChart1"/>
    <dgm:cxn modelId="{972BDDD2-4DA9-4012-BB27-A38761DD90AC}" type="presParOf" srcId="{951BC2B6-D47C-45D0-8AC4-606D065A1515}" destId="{FE06B08E-786F-49CD-A8A9-5CBFB309A9F1}" srcOrd="0" destOrd="0" presId="urn:microsoft.com/office/officeart/2005/8/layout/orgChart1"/>
    <dgm:cxn modelId="{430693E5-8522-41D3-8147-426FA5CC2CC6}" type="presParOf" srcId="{951BC2B6-D47C-45D0-8AC4-606D065A1515}" destId="{21D5D1F0-A6E3-4520-A8EB-1D68AAD062E9}" srcOrd="1" destOrd="0" presId="urn:microsoft.com/office/officeart/2005/8/layout/orgChart1"/>
    <dgm:cxn modelId="{EC70A61A-FC6A-47DB-8410-6455CBBEA7DF}" type="presParOf" srcId="{40ADD39A-6C9F-4C6B-8DBD-78BB4C3A1000}" destId="{A0E156EA-5259-4094-AAAD-71B9AAF2F028}" srcOrd="1" destOrd="0" presId="urn:microsoft.com/office/officeart/2005/8/layout/orgChart1"/>
    <dgm:cxn modelId="{188ED675-658F-4B2A-AED7-B708353FF298}" type="presParOf" srcId="{40ADD39A-6C9F-4C6B-8DBD-78BB4C3A1000}" destId="{884FFA0A-E371-4A68-A2DF-EB1A1BCF2210}" srcOrd="2" destOrd="0" presId="urn:microsoft.com/office/officeart/2005/8/layout/orgChart1"/>
    <dgm:cxn modelId="{7C16652D-EC8D-40F7-8F1D-4F99BAAE58E8}" type="presParOf" srcId="{84FF14D8-064F-4F2F-BD85-56B9BBA62DBD}" destId="{B26D8331-C343-4FA3-91C6-40D700F751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720799-DA3C-4698-8990-236A9D5BF4F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0443F445-5319-43BB-B3BF-98A19E4CEFCC}">
      <dgm:prSet/>
      <dgm:spPr/>
      <dgm:t>
        <a:bodyPr/>
        <a:lstStyle/>
        <a:p>
          <a:pPr rtl="0"/>
          <a:r>
            <a:rPr lang="es-AR" b="1" dirty="0" smtClean="0"/>
            <a:t>1-EXTERNA</a:t>
          </a:r>
          <a:endParaRPr lang="es-AR" b="1" dirty="0"/>
        </a:p>
      </dgm:t>
    </dgm:pt>
    <dgm:pt modelId="{32A6A213-523F-4258-A279-C6A7266EBC0D}" type="parTrans" cxnId="{A11CEDFC-E50E-4DB8-BE60-ACFF3D3B7744}">
      <dgm:prSet/>
      <dgm:spPr/>
      <dgm:t>
        <a:bodyPr/>
        <a:lstStyle/>
        <a:p>
          <a:endParaRPr lang="es-AR"/>
        </a:p>
      </dgm:t>
    </dgm:pt>
    <dgm:pt modelId="{739B0094-CC79-49E5-BE46-E9CAAF0DBE2D}" type="sibTrans" cxnId="{A11CEDFC-E50E-4DB8-BE60-ACFF3D3B7744}">
      <dgm:prSet/>
      <dgm:spPr/>
      <dgm:t>
        <a:bodyPr/>
        <a:lstStyle/>
        <a:p>
          <a:endParaRPr lang="es-AR"/>
        </a:p>
      </dgm:t>
    </dgm:pt>
    <dgm:pt modelId="{C474C8E2-6B84-4772-9493-94363F266D62}">
      <dgm:prSet/>
      <dgm:spPr/>
      <dgm:t>
        <a:bodyPr/>
        <a:lstStyle/>
        <a:p>
          <a:pPr rtl="0"/>
          <a:r>
            <a:rPr lang="es-AR" b="1" dirty="0" smtClean="0"/>
            <a:t>2-INTERNA O AUTOEVALUACIÓN</a:t>
          </a:r>
          <a:endParaRPr lang="es-AR" b="1" dirty="0"/>
        </a:p>
      </dgm:t>
    </dgm:pt>
    <dgm:pt modelId="{5A06772E-0ADE-4C7D-858F-F49B14A97E10}" type="parTrans" cxnId="{0C3BD64A-A65F-4EA3-B8F2-398495E5C591}">
      <dgm:prSet/>
      <dgm:spPr/>
      <dgm:t>
        <a:bodyPr/>
        <a:lstStyle/>
        <a:p>
          <a:endParaRPr lang="es-AR"/>
        </a:p>
      </dgm:t>
    </dgm:pt>
    <dgm:pt modelId="{EAA31BB0-4044-44B3-A282-7911B61F8C67}" type="sibTrans" cxnId="{0C3BD64A-A65F-4EA3-B8F2-398495E5C591}">
      <dgm:prSet/>
      <dgm:spPr/>
      <dgm:t>
        <a:bodyPr/>
        <a:lstStyle/>
        <a:p>
          <a:endParaRPr lang="es-AR"/>
        </a:p>
      </dgm:t>
    </dgm:pt>
    <dgm:pt modelId="{D12C0633-A17B-4860-849F-8386D6F2F952}">
      <dgm:prSet/>
      <dgm:spPr/>
      <dgm:t>
        <a:bodyPr/>
        <a:lstStyle/>
        <a:p>
          <a:r>
            <a:rPr lang="es-AR" b="1" dirty="0" smtClean="0"/>
            <a:t>Ejecutada por organismo central: estandarizada, más objetiva, más cuantitativa, categoriza.</a:t>
          </a:r>
          <a:endParaRPr lang="es-AR" b="1" dirty="0"/>
        </a:p>
      </dgm:t>
    </dgm:pt>
    <dgm:pt modelId="{78405E83-8358-477D-B022-16562A50EB57}" type="parTrans" cxnId="{20C16E57-472F-4617-95EF-134EE0609B2C}">
      <dgm:prSet/>
      <dgm:spPr/>
      <dgm:t>
        <a:bodyPr/>
        <a:lstStyle/>
        <a:p>
          <a:endParaRPr lang="es-AR"/>
        </a:p>
      </dgm:t>
    </dgm:pt>
    <dgm:pt modelId="{66DC26BA-2137-402C-A188-D2F030A7D5B1}" type="sibTrans" cxnId="{20C16E57-472F-4617-95EF-134EE0609B2C}">
      <dgm:prSet/>
      <dgm:spPr/>
      <dgm:t>
        <a:bodyPr/>
        <a:lstStyle/>
        <a:p>
          <a:endParaRPr lang="es-AR"/>
        </a:p>
      </dgm:t>
    </dgm:pt>
    <dgm:pt modelId="{EC61CC82-18C6-4F0B-88B3-A3C49199888E}">
      <dgm:prSet/>
      <dgm:spPr/>
      <dgm:t>
        <a:bodyPr/>
        <a:lstStyle/>
        <a:p>
          <a:r>
            <a:rPr lang="es-AR" b="1" dirty="0" smtClean="0"/>
            <a:t>Ejecutada por el propio organismo: democrática, participativa, dinámica, sofisticada, más cualitativa, </a:t>
          </a:r>
          <a:r>
            <a:rPr lang="es-AR" b="1" dirty="0" smtClean="0"/>
            <a:t>especifica.</a:t>
          </a:r>
          <a:endParaRPr lang="es-AR" b="1" dirty="0"/>
        </a:p>
      </dgm:t>
    </dgm:pt>
    <dgm:pt modelId="{8BB06B59-EE90-46A8-9317-EB682B2D0A02}" type="parTrans" cxnId="{41B63CC9-6F54-4560-A5E9-FF64DE1DEF23}">
      <dgm:prSet/>
      <dgm:spPr/>
      <dgm:t>
        <a:bodyPr/>
        <a:lstStyle/>
        <a:p>
          <a:endParaRPr lang="es-AR"/>
        </a:p>
      </dgm:t>
    </dgm:pt>
    <dgm:pt modelId="{2A30C210-32CA-42B7-B821-EDF563A4E7EF}" type="sibTrans" cxnId="{41B63CC9-6F54-4560-A5E9-FF64DE1DEF23}">
      <dgm:prSet/>
      <dgm:spPr/>
      <dgm:t>
        <a:bodyPr/>
        <a:lstStyle/>
        <a:p>
          <a:endParaRPr lang="es-AR"/>
        </a:p>
      </dgm:t>
    </dgm:pt>
    <dgm:pt modelId="{40671F77-D8BE-4AFB-AAE4-7DCE4D6050F5}" type="pres">
      <dgm:prSet presAssocID="{37720799-DA3C-4698-8990-236A9D5BF4F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E3491379-0258-4ABD-9CD0-59B88A8607CD}" type="pres">
      <dgm:prSet presAssocID="{0443F445-5319-43BB-B3BF-98A19E4CEFCC}" presName="composite" presStyleCnt="0"/>
      <dgm:spPr/>
    </dgm:pt>
    <dgm:pt modelId="{50B66A36-2420-4A25-B9D7-367147C2BE1E}" type="pres">
      <dgm:prSet presAssocID="{0443F445-5319-43BB-B3BF-98A19E4CEFCC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FB4AD46-A119-409C-8017-EE3A7247F6F6}" type="pres">
      <dgm:prSet presAssocID="{0443F445-5319-43BB-B3BF-98A19E4CEFCC}" presName="desTx" presStyleLbl="alignAccFollowNode1" presStyleIdx="0" presStyleCnt="2" custScaleY="101248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20B4D85-3B51-4B6F-A017-CB6343E3D9C9}" type="pres">
      <dgm:prSet presAssocID="{739B0094-CC79-49E5-BE46-E9CAAF0DBE2D}" presName="space" presStyleCnt="0"/>
      <dgm:spPr/>
    </dgm:pt>
    <dgm:pt modelId="{D0E055D8-F6DA-4793-BDDD-6BEEBE218D11}" type="pres">
      <dgm:prSet presAssocID="{C474C8E2-6B84-4772-9493-94363F266D62}" presName="composite" presStyleCnt="0"/>
      <dgm:spPr/>
    </dgm:pt>
    <dgm:pt modelId="{B3389AF4-833D-4820-AE15-315A02EE6C0B}" type="pres">
      <dgm:prSet presAssocID="{C474C8E2-6B84-4772-9493-94363F266D6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3751A72-A7CC-4DA6-9C8A-62D1EE59F322}" type="pres">
      <dgm:prSet presAssocID="{C474C8E2-6B84-4772-9493-94363F266D62}" presName="desTx" presStyleLbl="alignAccFollowNode1" presStyleIdx="1" presStyleCnt="2" custScaleY="10670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0C3BD64A-A65F-4EA3-B8F2-398495E5C591}" srcId="{37720799-DA3C-4698-8990-236A9D5BF4F1}" destId="{C474C8E2-6B84-4772-9493-94363F266D62}" srcOrd="1" destOrd="0" parTransId="{5A06772E-0ADE-4C7D-858F-F49B14A97E10}" sibTransId="{EAA31BB0-4044-44B3-A282-7911B61F8C67}"/>
    <dgm:cxn modelId="{10E989D9-C06A-4FEC-AAB0-580D82E0A6E0}" type="presOf" srcId="{0443F445-5319-43BB-B3BF-98A19E4CEFCC}" destId="{50B66A36-2420-4A25-B9D7-367147C2BE1E}" srcOrd="0" destOrd="0" presId="urn:microsoft.com/office/officeart/2005/8/layout/hList1"/>
    <dgm:cxn modelId="{A11CEDFC-E50E-4DB8-BE60-ACFF3D3B7744}" srcId="{37720799-DA3C-4698-8990-236A9D5BF4F1}" destId="{0443F445-5319-43BB-B3BF-98A19E4CEFCC}" srcOrd="0" destOrd="0" parTransId="{32A6A213-523F-4258-A279-C6A7266EBC0D}" sibTransId="{739B0094-CC79-49E5-BE46-E9CAAF0DBE2D}"/>
    <dgm:cxn modelId="{9BFF21B4-20FC-447F-9B74-B2D7562738BB}" type="presOf" srcId="{C474C8E2-6B84-4772-9493-94363F266D62}" destId="{B3389AF4-833D-4820-AE15-315A02EE6C0B}" srcOrd="0" destOrd="0" presId="urn:microsoft.com/office/officeart/2005/8/layout/hList1"/>
    <dgm:cxn modelId="{ECE34C80-1023-4127-9B22-6E2E03C050CE}" type="presOf" srcId="{D12C0633-A17B-4860-849F-8386D6F2F952}" destId="{CFB4AD46-A119-409C-8017-EE3A7247F6F6}" srcOrd="0" destOrd="0" presId="urn:microsoft.com/office/officeart/2005/8/layout/hList1"/>
    <dgm:cxn modelId="{41B63CC9-6F54-4560-A5E9-FF64DE1DEF23}" srcId="{C474C8E2-6B84-4772-9493-94363F266D62}" destId="{EC61CC82-18C6-4F0B-88B3-A3C49199888E}" srcOrd="0" destOrd="0" parTransId="{8BB06B59-EE90-46A8-9317-EB682B2D0A02}" sibTransId="{2A30C210-32CA-42B7-B821-EDF563A4E7EF}"/>
    <dgm:cxn modelId="{69AE5E41-0665-4E22-B6BA-4366262DE42D}" type="presOf" srcId="{EC61CC82-18C6-4F0B-88B3-A3C49199888E}" destId="{B3751A72-A7CC-4DA6-9C8A-62D1EE59F322}" srcOrd="0" destOrd="0" presId="urn:microsoft.com/office/officeart/2005/8/layout/hList1"/>
    <dgm:cxn modelId="{1E73C47D-ADBC-4351-A262-FF24144A3606}" type="presOf" srcId="{37720799-DA3C-4698-8990-236A9D5BF4F1}" destId="{40671F77-D8BE-4AFB-AAE4-7DCE4D6050F5}" srcOrd="0" destOrd="0" presId="urn:microsoft.com/office/officeart/2005/8/layout/hList1"/>
    <dgm:cxn modelId="{20C16E57-472F-4617-95EF-134EE0609B2C}" srcId="{0443F445-5319-43BB-B3BF-98A19E4CEFCC}" destId="{D12C0633-A17B-4860-849F-8386D6F2F952}" srcOrd="0" destOrd="0" parTransId="{78405E83-8358-477D-B022-16562A50EB57}" sibTransId="{66DC26BA-2137-402C-A188-D2F030A7D5B1}"/>
    <dgm:cxn modelId="{B9DB3B86-1B60-40EA-BD98-94D99BD115D5}" type="presParOf" srcId="{40671F77-D8BE-4AFB-AAE4-7DCE4D6050F5}" destId="{E3491379-0258-4ABD-9CD0-59B88A8607CD}" srcOrd="0" destOrd="0" presId="urn:microsoft.com/office/officeart/2005/8/layout/hList1"/>
    <dgm:cxn modelId="{609850C4-EFC5-48A0-AD84-3F2E98ACAF7D}" type="presParOf" srcId="{E3491379-0258-4ABD-9CD0-59B88A8607CD}" destId="{50B66A36-2420-4A25-B9D7-367147C2BE1E}" srcOrd="0" destOrd="0" presId="urn:microsoft.com/office/officeart/2005/8/layout/hList1"/>
    <dgm:cxn modelId="{14B177D9-B511-4B8E-AB2F-FBDC5F887CF1}" type="presParOf" srcId="{E3491379-0258-4ABD-9CD0-59B88A8607CD}" destId="{CFB4AD46-A119-409C-8017-EE3A7247F6F6}" srcOrd="1" destOrd="0" presId="urn:microsoft.com/office/officeart/2005/8/layout/hList1"/>
    <dgm:cxn modelId="{065E074F-2A48-4001-84C1-B50B16D15893}" type="presParOf" srcId="{40671F77-D8BE-4AFB-AAE4-7DCE4D6050F5}" destId="{120B4D85-3B51-4B6F-A017-CB6343E3D9C9}" srcOrd="1" destOrd="0" presId="urn:microsoft.com/office/officeart/2005/8/layout/hList1"/>
    <dgm:cxn modelId="{601F49EB-04AB-4544-BD97-9961239D7229}" type="presParOf" srcId="{40671F77-D8BE-4AFB-AAE4-7DCE4D6050F5}" destId="{D0E055D8-F6DA-4793-BDDD-6BEEBE218D11}" srcOrd="2" destOrd="0" presId="urn:microsoft.com/office/officeart/2005/8/layout/hList1"/>
    <dgm:cxn modelId="{F0D6F9ED-26CE-4363-8E2C-3CD301DA7149}" type="presParOf" srcId="{D0E055D8-F6DA-4793-BDDD-6BEEBE218D11}" destId="{B3389AF4-833D-4820-AE15-315A02EE6C0B}" srcOrd="0" destOrd="0" presId="urn:microsoft.com/office/officeart/2005/8/layout/hList1"/>
    <dgm:cxn modelId="{212E5C77-60A7-4CCA-AF0E-8326FB667276}" type="presParOf" srcId="{D0E055D8-F6DA-4793-BDDD-6BEEBE218D11}" destId="{B3751A72-A7CC-4DA6-9C8A-62D1EE59F32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720799-DA3C-4698-8990-236A9D5BF4F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0443F445-5319-43BB-B3BF-98A19E4CEFCC}">
      <dgm:prSet/>
      <dgm:spPr/>
      <dgm:t>
        <a:bodyPr/>
        <a:lstStyle/>
        <a:p>
          <a:pPr rtl="0"/>
          <a:r>
            <a:rPr lang="es-AR" b="1" dirty="0" smtClean="0"/>
            <a:t>1-SISTEMA</a:t>
          </a:r>
          <a:endParaRPr lang="es-AR" b="1" dirty="0"/>
        </a:p>
      </dgm:t>
    </dgm:pt>
    <dgm:pt modelId="{32A6A213-523F-4258-A279-C6A7266EBC0D}" type="parTrans" cxnId="{A11CEDFC-E50E-4DB8-BE60-ACFF3D3B7744}">
      <dgm:prSet/>
      <dgm:spPr/>
      <dgm:t>
        <a:bodyPr/>
        <a:lstStyle/>
        <a:p>
          <a:endParaRPr lang="es-AR"/>
        </a:p>
      </dgm:t>
    </dgm:pt>
    <dgm:pt modelId="{739B0094-CC79-49E5-BE46-E9CAAF0DBE2D}" type="sibTrans" cxnId="{A11CEDFC-E50E-4DB8-BE60-ACFF3D3B7744}">
      <dgm:prSet/>
      <dgm:spPr/>
      <dgm:t>
        <a:bodyPr/>
        <a:lstStyle/>
        <a:p>
          <a:endParaRPr lang="es-AR"/>
        </a:p>
      </dgm:t>
    </dgm:pt>
    <dgm:pt modelId="{C474C8E2-6B84-4772-9493-94363F266D62}">
      <dgm:prSet/>
      <dgm:spPr/>
      <dgm:t>
        <a:bodyPr/>
        <a:lstStyle/>
        <a:p>
          <a:pPr rtl="0"/>
          <a:r>
            <a:rPr lang="es-AR" b="1" dirty="0" smtClean="0"/>
            <a:t>2-AULA</a:t>
          </a:r>
          <a:endParaRPr lang="es-AR" b="1" dirty="0"/>
        </a:p>
      </dgm:t>
    </dgm:pt>
    <dgm:pt modelId="{5A06772E-0ADE-4C7D-858F-F49B14A97E10}" type="parTrans" cxnId="{0C3BD64A-A65F-4EA3-B8F2-398495E5C591}">
      <dgm:prSet/>
      <dgm:spPr/>
      <dgm:t>
        <a:bodyPr/>
        <a:lstStyle/>
        <a:p>
          <a:endParaRPr lang="es-AR"/>
        </a:p>
      </dgm:t>
    </dgm:pt>
    <dgm:pt modelId="{EAA31BB0-4044-44B3-A282-7911B61F8C67}" type="sibTrans" cxnId="{0C3BD64A-A65F-4EA3-B8F2-398495E5C591}">
      <dgm:prSet/>
      <dgm:spPr/>
      <dgm:t>
        <a:bodyPr/>
        <a:lstStyle/>
        <a:p>
          <a:endParaRPr lang="es-AR"/>
        </a:p>
      </dgm:t>
    </dgm:pt>
    <dgm:pt modelId="{D12C0633-A17B-4860-849F-8386D6F2F952}">
      <dgm:prSet/>
      <dgm:spPr/>
      <dgm:t>
        <a:bodyPr/>
        <a:lstStyle/>
        <a:p>
          <a:r>
            <a:rPr lang="es-AR" b="1" dirty="0" smtClean="0"/>
            <a:t>Ejecutada por organismo central: estandarizada, más objetiva, más cuantitativa, categoriza.</a:t>
          </a:r>
          <a:endParaRPr lang="es-AR" b="1" dirty="0"/>
        </a:p>
      </dgm:t>
    </dgm:pt>
    <dgm:pt modelId="{78405E83-8358-477D-B022-16562A50EB57}" type="parTrans" cxnId="{20C16E57-472F-4617-95EF-134EE0609B2C}">
      <dgm:prSet/>
      <dgm:spPr/>
      <dgm:t>
        <a:bodyPr/>
        <a:lstStyle/>
        <a:p>
          <a:endParaRPr lang="es-AR"/>
        </a:p>
      </dgm:t>
    </dgm:pt>
    <dgm:pt modelId="{66DC26BA-2137-402C-A188-D2F030A7D5B1}" type="sibTrans" cxnId="{20C16E57-472F-4617-95EF-134EE0609B2C}">
      <dgm:prSet/>
      <dgm:spPr/>
      <dgm:t>
        <a:bodyPr/>
        <a:lstStyle/>
        <a:p>
          <a:endParaRPr lang="es-AR"/>
        </a:p>
      </dgm:t>
    </dgm:pt>
    <dgm:pt modelId="{EC61CC82-18C6-4F0B-88B3-A3C49199888E}">
      <dgm:prSet/>
      <dgm:spPr/>
      <dgm:t>
        <a:bodyPr/>
        <a:lstStyle/>
        <a:p>
          <a:r>
            <a:rPr lang="es-AR" b="1" dirty="0" smtClean="0"/>
            <a:t>Ejecutada por el propio organismo: democrática, participativa, dinámica, sofisticada, más cualitativa, especifica</a:t>
          </a:r>
          <a:endParaRPr lang="es-AR" b="1" dirty="0"/>
        </a:p>
      </dgm:t>
    </dgm:pt>
    <dgm:pt modelId="{8BB06B59-EE90-46A8-9317-EB682B2D0A02}" type="parTrans" cxnId="{41B63CC9-6F54-4560-A5E9-FF64DE1DEF23}">
      <dgm:prSet/>
      <dgm:spPr/>
      <dgm:t>
        <a:bodyPr/>
        <a:lstStyle/>
        <a:p>
          <a:endParaRPr lang="es-AR"/>
        </a:p>
      </dgm:t>
    </dgm:pt>
    <dgm:pt modelId="{2A30C210-32CA-42B7-B821-EDF563A4E7EF}" type="sibTrans" cxnId="{41B63CC9-6F54-4560-A5E9-FF64DE1DEF23}">
      <dgm:prSet/>
      <dgm:spPr/>
      <dgm:t>
        <a:bodyPr/>
        <a:lstStyle/>
        <a:p>
          <a:endParaRPr lang="es-AR"/>
        </a:p>
      </dgm:t>
    </dgm:pt>
    <dgm:pt modelId="{40671F77-D8BE-4AFB-AAE4-7DCE4D6050F5}" type="pres">
      <dgm:prSet presAssocID="{37720799-DA3C-4698-8990-236A9D5BF4F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E3491379-0258-4ABD-9CD0-59B88A8607CD}" type="pres">
      <dgm:prSet presAssocID="{0443F445-5319-43BB-B3BF-98A19E4CEFCC}" presName="composite" presStyleCnt="0"/>
      <dgm:spPr/>
    </dgm:pt>
    <dgm:pt modelId="{50B66A36-2420-4A25-B9D7-367147C2BE1E}" type="pres">
      <dgm:prSet presAssocID="{0443F445-5319-43BB-B3BF-98A19E4CEFCC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FB4AD46-A119-409C-8017-EE3A7247F6F6}" type="pres">
      <dgm:prSet presAssocID="{0443F445-5319-43BB-B3BF-98A19E4CEFCC}" presName="desTx" presStyleLbl="alignAccFollowNode1" presStyleIdx="0" presStyleCnt="2" custScaleY="101248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20B4D85-3B51-4B6F-A017-CB6343E3D9C9}" type="pres">
      <dgm:prSet presAssocID="{739B0094-CC79-49E5-BE46-E9CAAF0DBE2D}" presName="space" presStyleCnt="0"/>
      <dgm:spPr/>
    </dgm:pt>
    <dgm:pt modelId="{D0E055D8-F6DA-4793-BDDD-6BEEBE218D11}" type="pres">
      <dgm:prSet presAssocID="{C474C8E2-6B84-4772-9493-94363F266D62}" presName="composite" presStyleCnt="0"/>
      <dgm:spPr/>
    </dgm:pt>
    <dgm:pt modelId="{B3389AF4-833D-4820-AE15-315A02EE6C0B}" type="pres">
      <dgm:prSet presAssocID="{C474C8E2-6B84-4772-9493-94363F266D6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3751A72-A7CC-4DA6-9C8A-62D1EE59F322}" type="pres">
      <dgm:prSet presAssocID="{C474C8E2-6B84-4772-9493-94363F266D62}" presName="desTx" presStyleLbl="alignAccFollowNode1" presStyleIdx="1" presStyleCnt="2" custScaleY="10670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A11CEDFC-E50E-4DB8-BE60-ACFF3D3B7744}" srcId="{37720799-DA3C-4698-8990-236A9D5BF4F1}" destId="{0443F445-5319-43BB-B3BF-98A19E4CEFCC}" srcOrd="0" destOrd="0" parTransId="{32A6A213-523F-4258-A279-C6A7266EBC0D}" sibTransId="{739B0094-CC79-49E5-BE46-E9CAAF0DBE2D}"/>
    <dgm:cxn modelId="{19AB4682-BC95-4C43-9FA3-90DBB784440F}" type="presOf" srcId="{EC61CC82-18C6-4F0B-88B3-A3C49199888E}" destId="{B3751A72-A7CC-4DA6-9C8A-62D1EE59F322}" srcOrd="0" destOrd="0" presId="urn:microsoft.com/office/officeart/2005/8/layout/hList1"/>
    <dgm:cxn modelId="{386D9D2D-13DE-4B5D-A178-84661F13D684}" type="presOf" srcId="{37720799-DA3C-4698-8990-236A9D5BF4F1}" destId="{40671F77-D8BE-4AFB-AAE4-7DCE4D6050F5}" srcOrd="0" destOrd="0" presId="urn:microsoft.com/office/officeart/2005/8/layout/hList1"/>
    <dgm:cxn modelId="{41B63CC9-6F54-4560-A5E9-FF64DE1DEF23}" srcId="{C474C8E2-6B84-4772-9493-94363F266D62}" destId="{EC61CC82-18C6-4F0B-88B3-A3C49199888E}" srcOrd="0" destOrd="0" parTransId="{8BB06B59-EE90-46A8-9317-EB682B2D0A02}" sibTransId="{2A30C210-32CA-42B7-B821-EDF563A4E7EF}"/>
    <dgm:cxn modelId="{84E41959-3909-4A62-8450-AB3BDCCE3512}" type="presOf" srcId="{D12C0633-A17B-4860-849F-8386D6F2F952}" destId="{CFB4AD46-A119-409C-8017-EE3A7247F6F6}" srcOrd="0" destOrd="0" presId="urn:microsoft.com/office/officeart/2005/8/layout/hList1"/>
    <dgm:cxn modelId="{20C16E57-472F-4617-95EF-134EE0609B2C}" srcId="{0443F445-5319-43BB-B3BF-98A19E4CEFCC}" destId="{D12C0633-A17B-4860-849F-8386D6F2F952}" srcOrd="0" destOrd="0" parTransId="{78405E83-8358-477D-B022-16562A50EB57}" sibTransId="{66DC26BA-2137-402C-A188-D2F030A7D5B1}"/>
    <dgm:cxn modelId="{CFC58CAF-01FC-494B-A919-D1921F36FA6A}" type="presOf" srcId="{0443F445-5319-43BB-B3BF-98A19E4CEFCC}" destId="{50B66A36-2420-4A25-B9D7-367147C2BE1E}" srcOrd="0" destOrd="0" presId="urn:microsoft.com/office/officeart/2005/8/layout/hList1"/>
    <dgm:cxn modelId="{0C3BD64A-A65F-4EA3-B8F2-398495E5C591}" srcId="{37720799-DA3C-4698-8990-236A9D5BF4F1}" destId="{C474C8E2-6B84-4772-9493-94363F266D62}" srcOrd="1" destOrd="0" parTransId="{5A06772E-0ADE-4C7D-858F-F49B14A97E10}" sibTransId="{EAA31BB0-4044-44B3-A282-7911B61F8C67}"/>
    <dgm:cxn modelId="{E36E7F0A-2F57-4DE9-A374-AFBE5B38C356}" type="presOf" srcId="{C474C8E2-6B84-4772-9493-94363F266D62}" destId="{B3389AF4-833D-4820-AE15-315A02EE6C0B}" srcOrd="0" destOrd="0" presId="urn:microsoft.com/office/officeart/2005/8/layout/hList1"/>
    <dgm:cxn modelId="{B47789C9-2E5F-4467-B199-63B64D155CB8}" type="presParOf" srcId="{40671F77-D8BE-4AFB-AAE4-7DCE4D6050F5}" destId="{E3491379-0258-4ABD-9CD0-59B88A8607CD}" srcOrd="0" destOrd="0" presId="urn:microsoft.com/office/officeart/2005/8/layout/hList1"/>
    <dgm:cxn modelId="{9A758096-4DBA-4B37-83B3-06E2BF7A4B11}" type="presParOf" srcId="{E3491379-0258-4ABD-9CD0-59B88A8607CD}" destId="{50B66A36-2420-4A25-B9D7-367147C2BE1E}" srcOrd="0" destOrd="0" presId="urn:microsoft.com/office/officeart/2005/8/layout/hList1"/>
    <dgm:cxn modelId="{FD1816C3-89B2-40A3-9CF8-B88BD07B0C5E}" type="presParOf" srcId="{E3491379-0258-4ABD-9CD0-59B88A8607CD}" destId="{CFB4AD46-A119-409C-8017-EE3A7247F6F6}" srcOrd="1" destOrd="0" presId="urn:microsoft.com/office/officeart/2005/8/layout/hList1"/>
    <dgm:cxn modelId="{91638C24-48FD-40B2-9302-C81B327527F4}" type="presParOf" srcId="{40671F77-D8BE-4AFB-AAE4-7DCE4D6050F5}" destId="{120B4D85-3B51-4B6F-A017-CB6343E3D9C9}" srcOrd="1" destOrd="0" presId="urn:microsoft.com/office/officeart/2005/8/layout/hList1"/>
    <dgm:cxn modelId="{4397C369-2E2E-4D5D-83D6-7ACADE90C257}" type="presParOf" srcId="{40671F77-D8BE-4AFB-AAE4-7DCE4D6050F5}" destId="{D0E055D8-F6DA-4793-BDDD-6BEEBE218D11}" srcOrd="2" destOrd="0" presId="urn:microsoft.com/office/officeart/2005/8/layout/hList1"/>
    <dgm:cxn modelId="{362EB3FC-0C35-446D-8559-68F6DAB5D9EE}" type="presParOf" srcId="{D0E055D8-F6DA-4793-BDDD-6BEEBE218D11}" destId="{B3389AF4-833D-4820-AE15-315A02EE6C0B}" srcOrd="0" destOrd="0" presId="urn:microsoft.com/office/officeart/2005/8/layout/hList1"/>
    <dgm:cxn modelId="{2D8C6846-0A19-47CD-A670-DB5ACCABE723}" type="presParOf" srcId="{D0E055D8-F6DA-4793-BDDD-6BEEBE218D11}" destId="{B3751A72-A7CC-4DA6-9C8A-62D1EE59F32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D2D49F0-1F38-4BBA-8A4E-9F6CB923B9AF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</dgm:pt>
    <dgm:pt modelId="{CF09ECAD-F1B3-44BC-AF69-5EFCCF099695}">
      <dgm:prSet phldrT="[Texto]" custT="1"/>
      <dgm:spPr/>
      <dgm:t>
        <a:bodyPr/>
        <a:lstStyle/>
        <a:p>
          <a:r>
            <a:rPr lang="es-AR" sz="2800" b="1" dirty="0" smtClean="0"/>
            <a:t>Supervisores y Directores</a:t>
          </a:r>
          <a:endParaRPr lang="es-AR" sz="2800" b="1" dirty="0"/>
        </a:p>
      </dgm:t>
    </dgm:pt>
    <dgm:pt modelId="{B021DF8C-A07C-4A1B-B06D-81B5EB47B99D}" type="parTrans" cxnId="{10C1EABD-9811-4251-8E82-5813FE4DD4A6}">
      <dgm:prSet/>
      <dgm:spPr/>
      <dgm:t>
        <a:bodyPr/>
        <a:lstStyle/>
        <a:p>
          <a:endParaRPr lang="es-AR"/>
        </a:p>
      </dgm:t>
    </dgm:pt>
    <dgm:pt modelId="{2B30A1E3-F62F-47C0-A1A6-3B23FA0C60DB}" type="sibTrans" cxnId="{10C1EABD-9811-4251-8E82-5813FE4DD4A6}">
      <dgm:prSet/>
      <dgm:spPr/>
      <dgm:t>
        <a:bodyPr/>
        <a:lstStyle/>
        <a:p>
          <a:endParaRPr lang="es-AR"/>
        </a:p>
      </dgm:t>
    </dgm:pt>
    <dgm:pt modelId="{6D1407FC-0BE8-46A3-B543-D7FA84017143}">
      <dgm:prSet phldrT="[Texto]" custT="1"/>
      <dgm:spPr/>
      <dgm:t>
        <a:bodyPr/>
        <a:lstStyle/>
        <a:p>
          <a:r>
            <a:rPr lang="es-AR" sz="2800" b="1" dirty="0" smtClean="0"/>
            <a:t>Formación Docente</a:t>
          </a:r>
          <a:endParaRPr lang="es-AR" sz="2800" b="1" dirty="0"/>
        </a:p>
      </dgm:t>
    </dgm:pt>
    <dgm:pt modelId="{589B1D34-B615-486D-9776-5BA306183ED2}" type="parTrans" cxnId="{2CEE7331-ACC0-4399-A152-E54EE44D6397}">
      <dgm:prSet/>
      <dgm:spPr/>
      <dgm:t>
        <a:bodyPr/>
        <a:lstStyle/>
        <a:p>
          <a:endParaRPr lang="es-AR"/>
        </a:p>
      </dgm:t>
    </dgm:pt>
    <dgm:pt modelId="{D1650ADD-4AE1-4DA0-A2D0-14D609C97C3C}" type="sibTrans" cxnId="{2CEE7331-ACC0-4399-A152-E54EE44D6397}">
      <dgm:prSet/>
      <dgm:spPr/>
      <dgm:t>
        <a:bodyPr/>
        <a:lstStyle/>
        <a:p>
          <a:endParaRPr lang="es-AR"/>
        </a:p>
      </dgm:t>
    </dgm:pt>
    <dgm:pt modelId="{B901C5FB-C0EE-4972-BD4D-90DA48E95626}">
      <dgm:prSet phldrT="[Texto]" custT="1"/>
      <dgm:spPr/>
      <dgm:t>
        <a:bodyPr/>
        <a:lstStyle/>
        <a:p>
          <a:r>
            <a:rPr lang="es-AR" sz="2800" b="1" dirty="0" smtClean="0"/>
            <a:t>Evaluación</a:t>
          </a:r>
          <a:endParaRPr lang="es-AR" sz="2800" b="1" dirty="0"/>
        </a:p>
      </dgm:t>
    </dgm:pt>
    <dgm:pt modelId="{C4872D81-2DF6-4B32-AC66-72286303939B}" type="parTrans" cxnId="{E84034F4-3F9F-4325-A46A-60797BA47957}">
      <dgm:prSet/>
      <dgm:spPr/>
      <dgm:t>
        <a:bodyPr/>
        <a:lstStyle/>
        <a:p>
          <a:endParaRPr lang="es-AR"/>
        </a:p>
      </dgm:t>
    </dgm:pt>
    <dgm:pt modelId="{01520DBB-D828-4DB7-AE70-3FCDBF1167ED}" type="sibTrans" cxnId="{E84034F4-3F9F-4325-A46A-60797BA47957}">
      <dgm:prSet/>
      <dgm:spPr/>
      <dgm:t>
        <a:bodyPr/>
        <a:lstStyle/>
        <a:p>
          <a:endParaRPr lang="es-AR"/>
        </a:p>
      </dgm:t>
    </dgm:pt>
    <dgm:pt modelId="{F59A65B8-FAED-4795-98A1-2022A44FA1A6}" type="pres">
      <dgm:prSet presAssocID="{ED2D49F0-1F38-4BBA-8A4E-9F6CB923B9AF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352A89F9-A560-4BAE-8BC4-FDCFB2276062}" type="pres">
      <dgm:prSet presAssocID="{CF09ECAD-F1B3-44BC-AF69-5EFCCF099695}" presName="Accent1" presStyleCnt="0"/>
      <dgm:spPr/>
    </dgm:pt>
    <dgm:pt modelId="{590FE2DE-9D52-49B3-8EC1-3055F5980686}" type="pres">
      <dgm:prSet presAssocID="{CF09ECAD-F1B3-44BC-AF69-5EFCCF099695}" presName="Accent" presStyleLbl="node1" presStyleIdx="0" presStyleCnt="3"/>
      <dgm:spPr/>
    </dgm:pt>
    <dgm:pt modelId="{ED72F2AA-EBA5-4FFD-8439-96CED2BAF6EF}" type="pres">
      <dgm:prSet presAssocID="{CF09ECAD-F1B3-44BC-AF69-5EFCCF099695}" presName="Parent1" presStyleLbl="revTx" presStyleIdx="0" presStyleCnt="3" custScaleX="1473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A24FD83-FC6B-4126-844C-330B415386DF}" type="pres">
      <dgm:prSet presAssocID="{6D1407FC-0BE8-46A3-B543-D7FA84017143}" presName="Accent2" presStyleCnt="0"/>
      <dgm:spPr/>
    </dgm:pt>
    <dgm:pt modelId="{DDE52BDD-FA89-461D-8413-576DDDB59AC8}" type="pres">
      <dgm:prSet presAssocID="{6D1407FC-0BE8-46A3-B543-D7FA84017143}" presName="Accent" presStyleLbl="node1" presStyleIdx="1" presStyleCnt="3"/>
      <dgm:spPr/>
    </dgm:pt>
    <dgm:pt modelId="{39700073-C63D-4D99-96CC-AA97C2493AD7}" type="pres">
      <dgm:prSet presAssocID="{6D1407FC-0BE8-46A3-B543-D7FA84017143}" presName="Parent2" presStyleLbl="revTx" presStyleIdx="1" presStyleCnt="3" custScaleX="1473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177C394-DFD8-4EE9-880F-EBF6E17A32DA}" type="pres">
      <dgm:prSet presAssocID="{B901C5FB-C0EE-4972-BD4D-90DA48E95626}" presName="Accent3" presStyleCnt="0"/>
      <dgm:spPr/>
    </dgm:pt>
    <dgm:pt modelId="{1E8DBC0A-0828-458F-9DFF-DB9611C83DC6}" type="pres">
      <dgm:prSet presAssocID="{B901C5FB-C0EE-4972-BD4D-90DA48E95626}" presName="Accent" presStyleLbl="node1" presStyleIdx="2" presStyleCnt="3"/>
      <dgm:spPr/>
    </dgm:pt>
    <dgm:pt modelId="{1BB1851F-4FD8-410C-8108-C2D3987AB78A}" type="pres">
      <dgm:prSet presAssocID="{B901C5FB-C0EE-4972-BD4D-90DA48E95626}" presName="Parent3" presStyleLbl="revTx" presStyleIdx="2" presStyleCnt="3" custScaleX="1473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D9137EC5-2089-4402-A40F-EE56AB363A76}" type="presOf" srcId="{CF09ECAD-F1B3-44BC-AF69-5EFCCF099695}" destId="{ED72F2AA-EBA5-4FFD-8439-96CED2BAF6EF}" srcOrd="0" destOrd="0" presId="urn:microsoft.com/office/officeart/2009/layout/CircleArrowProcess"/>
    <dgm:cxn modelId="{490F28E6-F378-493D-8872-054ACB5C81B2}" type="presOf" srcId="{B901C5FB-C0EE-4972-BD4D-90DA48E95626}" destId="{1BB1851F-4FD8-410C-8108-C2D3987AB78A}" srcOrd="0" destOrd="0" presId="urn:microsoft.com/office/officeart/2009/layout/CircleArrowProcess"/>
    <dgm:cxn modelId="{2CEE7331-ACC0-4399-A152-E54EE44D6397}" srcId="{ED2D49F0-1F38-4BBA-8A4E-9F6CB923B9AF}" destId="{6D1407FC-0BE8-46A3-B543-D7FA84017143}" srcOrd="1" destOrd="0" parTransId="{589B1D34-B615-486D-9776-5BA306183ED2}" sibTransId="{D1650ADD-4AE1-4DA0-A2D0-14D609C97C3C}"/>
    <dgm:cxn modelId="{3E7FE670-8841-4CFD-B2AF-3EDC54062644}" type="presOf" srcId="{6D1407FC-0BE8-46A3-B543-D7FA84017143}" destId="{39700073-C63D-4D99-96CC-AA97C2493AD7}" srcOrd="0" destOrd="0" presId="urn:microsoft.com/office/officeart/2009/layout/CircleArrowProcess"/>
    <dgm:cxn modelId="{10C1EABD-9811-4251-8E82-5813FE4DD4A6}" srcId="{ED2D49F0-1F38-4BBA-8A4E-9F6CB923B9AF}" destId="{CF09ECAD-F1B3-44BC-AF69-5EFCCF099695}" srcOrd="0" destOrd="0" parTransId="{B021DF8C-A07C-4A1B-B06D-81B5EB47B99D}" sibTransId="{2B30A1E3-F62F-47C0-A1A6-3B23FA0C60DB}"/>
    <dgm:cxn modelId="{E84034F4-3F9F-4325-A46A-60797BA47957}" srcId="{ED2D49F0-1F38-4BBA-8A4E-9F6CB923B9AF}" destId="{B901C5FB-C0EE-4972-BD4D-90DA48E95626}" srcOrd="2" destOrd="0" parTransId="{C4872D81-2DF6-4B32-AC66-72286303939B}" sibTransId="{01520DBB-D828-4DB7-AE70-3FCDBF1167ED}"/>
    <dgm:cxn modelId="{1E46A5EA-28EC-4418-881D-985CAFBD551D}" type="presOf" srcId="{ED2D49F0-1F38-4BBA-8A4E-9F6CB923B9AF}" destId="{F59A65B8-FAED-4795-98A1-2022A44FA1A6}" srcOrd="0" destOrd="0" presId="urn:microsoft.com/office/officeart/2009/layout/CircleArrowProcess"/>
    <dgm:cxn modelId="{B935FF20-A2FF-493C-AC59-C2B1AAD37812}" type="presParOf" srcId="{F59A65B8-FAED-4795-98A1-2022A44FA1A6}" destId="{352A89F9-A560-4BAE-8BC4-FDCFB2276062}" srcOrd="0" destOrd="0" presId="urn:microsoft.com/office/officeart/2009/layout/CircleArrowProcess"/>
    <dgm:cxn modelId="{480A1E3D-BFFE-4D6C-92C4-E7BA136FBB1F}" type="presParOf" srcId="{352A89F9-A560-4BAE-8BC4-FDCFB2276062}" destId="{590FE2DE-9D52-49B3-8EC1-3055F5980686}" srcOrd="0" destOrd="0" presId="urn:microsoft.com/office/officeart/2009/layout/CircleArrowProcess"/>
    <dgm:cxn modelId="{A1496241-3611-4CBD-A1D1-8AD1CE73269E}" type="presParOf" srcId="{F59A65B8-FAED-4795-98A1-2022A44FA1A6}" destId="{ED72F2AA-EBA5-4FFD-8439-96CED2BAF6EF}" srcOrd="1" destOrd="0" presId="urn:microsoft.com/office/officeart/2009/layout/CircleArrowProcess"/>
    <dgm:cxn modelId="{0FBEC2BC-692E-44B3-B21E-AEA76AA74E4E}" type="presParOf" srcId="{F59A65B8-FAED-4795-98A1-2022A44FA1A6}" destId="{9A24FD83-FC6B-4126-844C-330B415386DF}" srcOrd="2" destOrd="0" presId="urn:microsoft.com/office/officeart/2009/layout/CircleArrowProcess"/>
    <dgm:cxn modelId="{60CB0713-87D4-4B71-BFE2-C528B5A4D9B2}" type="presParOf" srcId="{9A24FD83-FC6B-4126-844C-330B415386DF}" destId="{DDE52BDD-FA89-461D-8413-576DDDB59AC8}" srcOrd="0" destOrd="0" presId="urn:microsoft.com/office/officeart/2009/layout/CircleArrowProcess"/>
    <dgm:cxn modelId="{34B5046A-0A43-4CA8-A00B-B445B5EDAE7E}" type="presParOf" srcId="{F59A65B8-FAED-4795-98A1-2022A44FA1A6}" destId="{39700073-C63D-4D99-96CC-AA97C2493AD7}" srcOrd="3" destOrd="0" presId="urn:microsoft.com/office/officeart/2009/layout/CircleArrowProcess"/>
    <dgm:cxn modelId="{55BF2F39-1C1E-462B-800A-226492D5686B}" type="presParOf" srcId="{F59A65B8-FAED-4795-98A1-2022A44FA1A6}" destId="{E177C394-DFD8-4EE9-880F-EBF6E17A32DA}" srcOrd="4" destOrd="0" presId="urn:microsoft.com/office/officeart/2009/layout/CircleArrowProcess"/>
    <dgm:cxn modelId="{2B171BEF-E819-41E8-941F-739EEFC6423A}" type="presParOf" srcId="{E177C394-DFD8-4EE9-880F-EBF6E17A32DA}" destId="{1E8DBC0A-0828-458F-9DFF-DB9611C83DC6}" srcOrd="0" destOrd="0" presId="urn:microsoft.com/office/officeart/2009/layout/CircleArrowProcess"/>
    <dgm:cxn modelId="{BE5957C4-7497-42B7-A875-2F581B3774E3}" type="presParOf" srcId="{F59A65B8-FAED-4795-98A1-2022A44FA1A6}" destId="{1BB1851F-4FD8-410C-8108-C2D3987AB78A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5982F1F-7BD9-4D21-8FA3-7767554E86A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927A2321-B41D-4022-9F46-ED6F5558E89B}">
      <dgm:prSet phldrT="[Texto]" custT="1"/>
      <dgm:spPr/>
      <dgm:t>
        <a:bodyPr/>
        <a:lstStyle/>
        <a:p>
          <a:r>
            <a:rPr lang="es-AR" sz="1800" b="1" dirty="0">
              <a:solidFill>
                <a:schemeClr val="tx1"/>
              </a:solidFill>
            </a:rPr>
            <a:t>Innovación y tecnología</a:t>
          </a:r>
        </a:p>
        <a:p>
          <a:r>
            <a:rPr lang="es-AR" sz="1800" b="1" dirty="0">
              <a:solidFill>
                <a:schemeClr val="tx1"/>
              </a:solidFill>
            </a:rPr>
            <a:t>Políticas en contextos</a:t>
          </a:r>
        </a:p>
        <a:p>
          <a:r>
            <a:rPr lang="es-AR" sz="1800" b="1" dirty="0">
              <a:solidFill>
                <a:schemeClr val="tx1"/>
              </a:solidFill>
            </a:rPr>
            <a:t>Evaluación e información</a:t>
          </a:r>
        </a:p>
      </dgm:t>
    </dgm:pt>
    <dgm:pt modelId="{728F2325-8E80-4CB0-809B-A3161B7B74C3}" type="parTrans" cxnId="{BD83D3F1-F768-45A2-BE05-771F73846F6C}">
      <dgm:prSet/>
      <dgm:spPr/>
      <dgm:t>
        <a:bodyPr/>
        <a:lstStyle/>
        <a:p>
          <a:endParaRPr lang="es-AR"/>
        </a:p>
      </dgm:t>
    </dgm:pt>
    <dgm:pt modelId="{F8DBD612-E5B3-4A9C-BDE6-15525EEA3791}" type="sibTrans" cxnId="{BD83D3F1-F768-45A2-BE05-771F73846F6C}">
      <dgm:prSet/>
      <dgm:spPr/>
      <dgm:t>
        <a:bodyPr/>
        <a:lstStyle/>
        <a:p>
          <a:endParaRPr lang="es-AR"/>
        </a:p>
      </dgm:t>
    </dgm:pt>
    <dgm:pt modelId="{19159A59-596B-4FF8-BB2C-E77A8D15EE2D}">
      <dgm:prSet phldrT="[Texto]" custT="1"/>
      <dgm:spPr/>
      <dgm:t>
        <a:bodyPr/>
        <a:lstStyle/>
        <a:p>
          <a:r>
            <a:rPr lang="es-AR" sz="1800" dirty="0"/>
            <a:t/>
          </a:r>
          <a:br>
            <a:rPr lang="es-AR" sz="1800" dirty="0"/>
          </a:br>
          <a:r>
            <a:rPr lang="es-AR" sz="1800" b="1" dirty="0" smtClean="0">
              <a:solidFill>
                <a:schemeClr val="tx1"/>
              </a:solidFill>
            </a:rPr>
            <a:t>Aprendizaje de saberes y capacidades fundamentales</a:t>
          </a:r>
          <a:endParaRPr lang="es-AR" sz="1800" b="1" dirty="0">
            <a:solidFill>
              <a:schemeClr val="tx1"/>
            </a:solidFill>
          </a:endParaRPr>
        </a:p>
      </dgm:t>
    </dgm:pt>
    <dgm:pt modelId="{883BE4CD-CB46-4F7C-9F21-C20926A5EC40}" type="parTrans" cxnId="{33DB19CF-87D1-494F-A1E2-9205B8304E5D}">
      <dgm:prSet/>
      <dgm:spPr/>
      <dgm:t>
        <a:bodyPr/>
        <a:lstStyle/>
        <a:p>
          <a:endParaRPr lang="es-AR"/>
        </a:p>
      </dgm:t>
    </dgm:pt>
    <dgm:pt modelId="{3BE5B002-75DF-439A-BA00-9D1264A80A01}" type="sibTrans" cxnId="{33DB19CF-87D1-494F-A1E2-9205B8304E5D}">
      <dgm:prSet/>
      <dgm:spPr/>
      <dgm:t>
        <a:bodyPr/>
        <a:lstStyle/>
        <a:p>
          <a:endParaRPr lang="es-AR"/>
        </a:p>
      </dgm:t>
    </dgm:pt>
    <dgm:pt modelId="{EEFC6C05-AC65-475A-8273-9196C8171C56}">
      <dgm:prSet phldrT="[Texto]" custT="1"/>
      <dgm:spPr/>
      <dgm:t>
        <a:bodyPr/>
        <a:lstStyle/>
        <a:p>
          <a:r>
            <a:rPr lang="es-AR" sz="1800" b="1" dirty="0" smtClean="0">
              <a:solidFill>
                <a:schemeClr val="tx1"/>
              </a:solidFill>
            </a:rPr>
            <a:t>Formación Docente, desarrollo profesional y enseñanza de calidad </a:t>
          </a:r>
          <a:endParaRPr lang="es-AR" sz="1800" b="1" dirty="0">
            <a:solidFill>
              <a:schemeClr val="tx1"/>
            </a:solidFill>
          </a:endParaRPr>
        </a:p>
      </dgm:t>
    </dgm:pt>
    <dgm:pt modelId="{05976CA9-1727-41D9-A5D7-FE2D69142DB2}" type="parTrans" cxnId="{FE83AE03-8891-434F-B996-39444B923F67}">
      <dgm:prSet/>
      <dgm:spPr/>
      <dgm:t>
        <a:bodyPr/>
        <a:lstStyle/>
        <a:p>
          <a:endParaRPr lang="es-AR"/>
        </a:p>
      </dgm:t>
    </dgm:pt>
    <dgm:pt modelId="{0B710C98-9813-4588-B6D9-B9CC950F6C8F}" type="sibTrans" cxnId="{FE83AE03-8891-434F-B996-39444B923F67}">
      <dgm:prSet/>
      <dgm:spPr/>
      <dgm:t>
        <a:bodyPr/>
        <a:lstStyle/>
        <a:p>
          <a:endParaRPr lang="es-AR"/>
        </a:p>
      </dgm:t>
    </dgm:pt>
    <dgm:pt modelId="{3082AC66-EF17-4AC0-92BE-FADFFE1DD118}">
      <dgm:prSet phldrT="[Texto]" custT="1"/>
      <dgm:spPr/>
      <dgm:t>
        <a:bodyPr/>
        <a:lstStyle/>
        <a:p>
          <a:r>
            <a:rPr lang="es-AR" sz="1800" b="1" dirty="0" smtClean="0">
              <a:solidFill>
                <a:schemeClr val="tx1"/>
              </a:solidFill>
            </a:rPr>
            <a:t>Planificación y gestión educativa</a:t>
          </a:r>
          <a:endParaRPr lang="es-AR" sz="1800" b="1" dirty="0">
            <a:solidFill>
              <a:schemeClr val="tx1"/>
            </a:solidFill>
          </a:endParaRPr>
        </a:p>
      </dgm:t>
    </dgm:pt>
    <dgm:pt modelId="{403CD9B3-3A65-45C2-95AC-A7E0C6A559CC}" type="parTrans" cxnId="{14F787C5-2549-4223-86FB-B745BF7AA363}">
      <dgm:prSet/>
      <dgm:spPr/>
      <dgm:t>
        <a:bodyPr/>
        <a:lstStyle/>
        <a:p>
          <a:endParaRPr lang="es-AR"/>
        </a:p>
      </dgm:t>
    </dgm:pt>
    <dgm:pt modelId="{9C3F5BAD-24B2-4911-B853-21E672BD2FE1}" type="sibTrans" cxnId="{14F787C5-2549-4223-86FB-B745BF7AA363}">
      <dgm:prSet/>
      <dgm:spPr/>
      <dgm:t>
        <a:bodyPr/>
        <a:lstStyle/>
        <a:p>
          <a:endParaRPr lang="es-AR"/>
        </a:p>
      </dgm:t>
    </dgm:pt>
    <dgm:pt modelId="{E9BBC3C1-2204-4D89-928A-8040D672F0A6}">
      <dgm:prSet custT="1"/>
      <dgm:spPr/>
      <dgm:t>
        <a:bodyPr/>
        <a:lstStyle/>
        <a:p>
          <a:r>
            <a:rPr lang="es-AR" sz="1800" b="1" dirty="0" smtClean="0">
              <a:solidFill>
                <a:schemeClr val="tx1"/>
              </a:solidFill>
            </a:rPr>
            <a:t>Comunidad educativa integrada</a:t>
          </a:r>
          <a:endParaRPr lang="es-AR" sz="1800" b="1" dirty="0">
            <a:solidFill>
              <a:schemeClr val="tx1"/>
            </a:solidFill>
          </a:endParaRPr>
        </a:p>
      </dgm:t>
    </dgm:pt>
    <dgm:pt modelId="{57D8916B-4DDA-4BE9-A00F-F3C3A9DD8D42}" type="parTrans" cxnId="{F5D03214-42A1-45EE-ABB8-281B7A7512BE}">
      <dgm:prSet/>
      <dgm:spPr/>
      <dgm:t>
        <a:bodyPr/>
        <a:lstStyle/>
        <a:p>
          <a:endParaRPr lang="es-AR"/>
        </a:p>
      </dgm:t>
    </dgm:pt>
    <dgm:pt modelId="{01BE84F2-996E-4581-8112-0FB19837FCB4}" type="sibTrans" cxnId="{F5D03214-42A1-45EE-ABB8-281B7A7512BE}">
      <dgm:prSet/>
      <dgm:spPr/>
      <dgm:t>
        <a:bodyPr/>
        <a:lstStyle/>
        <a:p>
          <a:endParaRPr lang="es-AR"/>
        </a:p>
      </dgm:t>
    </dgm:pt>
    <dgm:pt modelId="{4CC23662-C496-4384-9E2B-F2B3663FDDB3}" type="pres">
      <dgm:prSet presAssocID="{F5982F1F-7BD9-4D21-8FA3-7767554E86A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DCBE6DBF-3859-4CEC-BCE6-DDC7C3E93C6E}" type="pres">
      <dgm:prSet presAssocID="{F5982F1F-7BD9-4D21-8FA3-7767554E86AA}" presName="matrix" presStyleCnt="0"/>
      <dgm:spPr/>
    </dgm:pt>
    <dgm:pt modelId="{6C705843-A179-4AF9-AD94-4B96C06C3E4F}" type="pres">
      <dgm:prSet presAssocID="{F5982F1F-7BD9-4D21-8FA3-7767554E86AA}" presName="tile1" presStyleLbl="node1" presStyleIdx="0" presStyleCnt="4" custScaleX="111111" custScaleY="109055"/>
      <dgm:spPr/>
      <dgm:t>
        <a:bodyPr/>
        <a:lstStyle/>
        <a:p>
          <a:endParaRPr lang="es-AR"/>
        </a:p>
      </dgm:t>
    </dgm:pt>
    <dgm:pt modelId="{8DA6DA95-4065-4E7A-9CB1-650447729FB9}" type="pres">
      <dgm:prSet presAssocID="{F5982F1F-7BD9-4D21-8FA3-7767554E86A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723D03B-480D-4725-9FCD-837AA8AF1076}" type="pres">
      <dgm:prSet presAssocID="{F5982F1F-7BD9-4D21-8FA3-7767554E86AA}" presName="tile2" presStyleLbl="node1" presStyleIdx="1" presStyleCnt="4" custScaleX="111111" custScaleY="109055"/>
      <dgm:spPr/>
      <dgm:t>
        <a:bodyPr/>
        <a:lstStyle/>
        <a:p>
          <a:endParaRPr lang="es-AR"/>
        </a:p>
      </dgm:t>
    </dgm:pt>
    <dgm:pt modelId="{3D8D6022-5EF5-49A7-8ADD-B113C5B851E7}" type="pres">
      <dgm:prSet presAssocID="{F5982F1F-7BD9-4D21-8FA3-7767554E86A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7FCFF67-EBE3-4D3E-A814-0E321871DF2F}" type="pres">
      <dgm:prSet presAssocID="{F5982F1F-7BD9-4D21-8FA3-7767554E86AA}" presName="tile3" presStyleLbl="node1" presStyleIdx="2" presStyleCnt="4" custScaleX="111111" custScaleY="109055"/>
      <dgm:spPr/>
      <dgm:t>
        <a:bodyPr/>
        <a:lstStyle/>
        <a:p>
          <a:endParaRPr lang="es-AR"/>
        </a:p>
      </dgm:t>
    </dgm:pt>
    <dgm:pt modelId="{777E82B7-BB46-4394-A7D6-15E63A0F1961}" type="pres">
      <dgm:prSet presAssocID="{F5982F1F-7BD9-4D21-8FA3-7767554E86A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CAC2E36-E617-42A2-AD93-E7CA4742F0E6}" type="pres">
      <dgm:prSet presAssocID="{F5982F1F-7BD9-4D21-8FA3-7767554E86AA}" presName="tile4" presStyleLbl="node1" presStyleIdx="3" presStyleCnt="4" custScaleX="111111" custScaleY="109055"/>
      <dgm:spPr/>
      <dgm:t>
        <a:bodyPr/>
        <a:lstStyle/>
        <a:p>
          <a:endParaRPr lang="es-AR"/>
        </a:p>
      </dgm:t>
    </dgm:pt>
    <dgm:pt modelId="{6188C84D-47B9-4F97-A1EF-C90DBCBE7A32}" type="pres">
      <dgm:prSet presAssocID="{F5982F1F-7BD9-4D21-8FA3-7767554E86A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8BF94D6-23E6-45B9-BC30-2710D0CDBB00}" type="pres">
      <dgm:prSet presAssocID="{F5982F1F-7BD9-4D21-8FA3-7767554E86AA}" presName="centerTile" presStyleLbl="fgShp" presStyleIdx="0" presStyleCnt="1" custScaleX="111111" custScaleY="109055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</dgm:ptLst>
  <dgm:cxnLst>
    <dgm:cxn modelId="{E69DD157-5426-43DF-BDE1-550A44D60CDA}" type="presOf" srcId="{927A2321-B41D-4022-9F46-ED6F5558E89B}" destId="{58BF94D6-23E6-45B9-BC30-2710D0CDBB00}" srcOrd="0" destOrd="0" presId="urn:microsoft.com/office/officeart/2005/8/layout/matrix1"/>
    <dgm:cxn modelId="{DA578D88-192D-4A7B-8FA9-69532EDE871B}" type="presOf" srcId="{19159A59-596B-4FF8-BB2C-E77A8D15EE2D}" destId="{8DA6DA95-4065-4E7A-9CB1-650447729FB9}" srcOrd="1" destOrd="0" presId="urn:microsoft.com/office/officeart/2005/8/layout/matrix1"/>
    <dgm:cxn modelId="{353CC0E8-CA99-4B65-BBB9-3B29C24539B3}" type="presOf" srcId="{EEFC6C05-AC65-475A-8273-9196C8171C56}" destId="{C723D03B-480D-4725-9FCD-837AA8AF1076}" srcOrd="0" destOrd="0" presId="urn:microsoft.com/office/officeart/2005/8/layout/matrix1"/>
    <dgm:cxn modelId="{A21E161A-5A5F-4106-A99E-1FBE4F8125BB}" type="presOf" srcId="{19159A59-596B-4FF8-BB2C-E77A8D15EE2D}" destId="{6C705843-A179-4AF9-AD94-4B96C06C3E4F}" srcOrd="0" destOrd="0" presId="urn:microsoft.com/office/officeart/2005/8/layout/matrix1"/>
    <dgm:cxn modelId="{8F52899D-9F05-4949-BE86-39F9591991E6}" type="presOf" srcId="{3082AC66-EF17-4AC0-92BE-FADFFE1DD118}" destId="{777E82B7-BB46-4394-A7D6-15E63A0F1961}" srcOrd="1" destOrd="0" presId="urn:microsoft.com/office/officeart/2005/8/layout/matrix1"/>
    <dgm:cxn modelId="{A62EBF23-0EF5-4B2D-B840-9315D59C8EBD}" type="presOf" srcId="{E9BBC3C1-2204-4D89-928A-8040D672F0A6}" destId="{6188C84D-47B9-4F97-A1EF-C90DBCBE7A32}" srcOrd="1" destOrd="0" presId="urn:microsoft.com/office/officeart/2005/8/layout/matrix1"/>
    <dgm:cxn modelId="{2E462B92-D4FD-49EE-93EA-8C2A0DFEE757}" type="presOf" srcId="{EEFC6C05-AC65-475A-8273-9196C8171C56}" destId="{3D8D6022-5EF5-49A7-8ADD-B113C5B851E7}" srcOrd="1" destOrd="0" presId="urn:microsoft.com/office/officeart/2005/8/layout/matrix1"/>
    <dgm:cxn modelId="{5788A00F-E551-485D-A22B-7ACC407F3AF9}" type="presOf" srcId="{F5982F1F-7BD9-4D21-8FA3-7767554E86AA}" destId="{4CC23662-C496-4384-9E2B-F2B3663FDDB3}" srcOrd="0" destOrd="0" presId="urn:microsoft.com/office/officeart/2005/8/layout/matrix1"/>
    <dgm:cxn modelId="{09F807EA-BE29-4F11-B1CF-DE312B8F7334}" type="presOf" srcId="{3082AC66-EF17-4AC0-92BE-FADFFE1DD118}" destId="{67FCFF67-EBE3-4D3E-A814-0E321871DF2F}" srcOrd="0" destOrd="0" presId="urn:microsoft.com/office/officeart/2005/8/layout/matrix1"/>
    <dgm:cxn modelId="{33DB19CF-87D1-494F-A1E2-9205B8304E5D}" srcId="{927A2321-B41D-4022-9F46-ED6F5558E89B}" destId="{19159A59-596B-4FF8-BB2C-E77A8D15EE2D}" srcOrd="0" destOrd="0" parTransId="{883BE4CD-CB46-4F7C-9F21-C20926A5EC40}" sibTransId="{3BE5B002-75DF-439A-BA00-9D1264A80A01}"/>
    <dgm:cxn modelId="{14F787C5-2549-4223-86FB-B745BF7AA363}" srcId="{927A2321-B41D-4022-9F46-ED6F5558E89B}" destId="{3082AC66-EF17-4AC0-92BE-FADFFE1DD118}" srcOrd="2" destOrd="0" parTransId="{403CD9B3-3A65-45C2-95AC-A7E0C6A559CC}" sibTransId="{9C3F5BAD-24B2-4911-B853-21E672BD2FE1}"/>
    <dgm:cxn modelId="{362609A0-4F86-4EBE-8295-4F4EC9A89476}" type="presOf" srcId="{E9BBC3C1-2204-4D89-928A-8040D672F0A6}" destId="{CCAC2E36-E617-42A2-AD93-E7CA4742F0E6}" srcOrd="0" destOrd="0" presId="urn:microsoft.com/office/officeart/2005/8/layout/matrix1"/>
    <dgm:cxn modelId="{BD83D3F1-F768-45A2-BE05-771F73846F6C}" srcId="{F5982F1F-7BD9-4D21-8FA3-7767554E86AA}" destId="{927A2321-B41D-4022-9F46-ED6F5558E89B}" srcOrd="0" destOrd="0" parTransId="{728F2325-8E80-4CB0-809B-A3161B7B74C3}" sibTransId="{F8DBD612-E5B3-4A9C-BDE6-15525EEA3791}"/>
    <dgm:cxn modelId="{FE83AE03-8891-434F-B996-39444B923F67}" srcId="{927A2321-B41D-4022-9F46-ED6F5558E89B}" destId="{EEFC6C05-AC65-475A-8273-9196C8171C56}" srcOrd="1" destOrd="0" parTransId="{05976CA9-1727-41D9-A5D7-FE2D69142DB2}" sibTransId="{0B710C98-9813-4588-B6D9-B9CC950F6C8F}"/>
    <dgm:cxn modelId="{F5D03214-42A1-45EE-ABB8-281B7A7512BE}" srcId="{927A2321-B41D-4022-9F46-ED6F5558E89B}" destId="{E9BBC3C1-2204-4D89-928A-8040D672F0A6}" srcOrd="3" destOrd="0" parTransId="{57D8916B-4DDA-4BE9-A00F-F3C3A9DD8D42}" sibTransId="{01BE84F2-996E-4581-8112-0FB19837FCB4}"/>
    <dgm:cxn modelId="{1367D4B0-3AE7-4F14-A058-02C47EB81EE4}" type="presParOf" srcId="{4CC23662-C496-4384-9E2B-F2B3663FDDB3}" destId="{DCBE6DBF-3859-4CEC-BCE6-DDC7C3E93C6E}" srcOrd="0" destOrd="0" presId="urn:microsoft.com/office/officeart/2005/8/layout/matrix1"/>
    <dgm:cxn modelId="{C973B295-4447-485B-8C26-708B5DC5DBFF}" type="presParOf" srcId="{DCBE6DBF-3859-4CEC-BCE6-DDC7C3E93C6E}" destId="{6C705843-A179-4AF9-AD94-4B96C06C3E4F}" srcOrd="0" destOrd="0" presId="urn:microsoft.com/office/officeart/2005/8/layout/matrix1"/>
    <dgm:cxn modelId="{831ECFF6-FE68-4DC8-B87C-2B1BC7420179}" type="presParOf" srcId="{DCBE6DBF-3859-4CEC-BCE6-DDC7C3E93C6E}" destId="{8DA6DA95-4065-4E7A-9CB1-650447729FB9}" srcOrd="1" destOrd="0" presId="urn:microsoft.com/office/officeart/2005/8/layout/matrix1"/>
    <dgm:cxn modelId="{AA8CC694-6633-439C-99E3-A6AF15EBA7F6}" type="presParOf" srcId="{DCBE6DBF-3859-4CEC-BCE6-DDC7C3E93C6E}" destId="{C723D03B-480D-4725-9FCD-837AA8AF1076}" srcOrd="2" destOrd="0" presId="urn:microsoft.com/office/officeart/2005/8/layout/matrix1"/>
    <dgm:cxn modelId="{CCE39174-B2E7-4663-A3C8-9C550F3CE72E}" type="presParOf" srcId="{DCBE6DBF-3859-4CEC-BCE6-DDC7C3E93C6E}" destId="{3D8D6022-5EF5-49A7-8ADD-B113C5B851E7}" srcOrd="3" destOrd="0" presId="urn:microsoft.com/office/officeart/2005/8/layout/matrix1"/>
    <dgm:cxn modelId="{F59A3E0C-4FC1-4182-8CA3-48700DBB6AA1}" type="presParOf" srcId="{DCBE6DBF-3859-4CEC-BCE6-DDC7C3E93C6E}" destId="{67FCFF67-EBE3-4D3E-A814-0E321871DF2F}" srcOrd="4" destOrd="0" presId="urn:microsoft.com/office/officeart/2005/8/layout/matrix1"/>
    <dgm:cxn modelId="{4E97B07C-BAF9-4F8F-BEC4-F30620DE6378}" type="presParOf" srcId="{DCBE6DBF-3859-4CEC-BCE6-DDC7C3E93C6E}" destId="{777E82B7-BB46-4394-A7D6-15E63A0F1961}" srcOrd="5" destOrd="0" presId="urn:microsoft.com/office/officeart/2005/8/layout/matrix1"/>
    <dgm:cxn modelId="{2A5069D3-2ED9-4619-AF84-FDE7EFD637C5}" type="presParOf" srcId="{DCBE6DBF-3859-4CEC-BCE6-DDC7C3E93C6E}" destId="{CCAC2E36-E617-42A2-AD93-E7CA4742F0E6}" srcOrd="6" destOrd="0" presId="urn:microsoft.com/office/officeart/2005/8/layout/matrix1"/>
    <dgm:cxn modelId="{14D12C31-1157-46D9-BFCB-D7665AD47B6F}" type="presParOf" srcId="{DCBE6DBF-3859-4CEC-BCE6-DDC7C3E93C6E}" destId="{6188C84D-47B9-4F97-A1EF-C90DBCBE7A32}" srcOrd="7" destOrd="0" presId="urn:microsoft.com/office/officeart/2005/8/layout/matrix1"/>
    <dgm:cxn modelId="{36AD7BF7-28AE-48FB-9152-4DF5B157AA44}" type="presParOf" srcId="{4CC23662-C496-4384-9E2B-F2B3663FDDB3}" destId="{58BF94D6-23E6-45B9-BC30-2710D0CDBB0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14719CA-B33E-4567-AA6F-B7D8D478A3BD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78BC88C1-60F5-4D6B-A83F-0B081E485579}">
      <dgm:prSet/>
      <dgm:spPr/>
      <dgm:t>
        <a:bodyPr/>
        <a:lstStyle/>
        <a:p>
          <a:pPr rtl="0"/>
          <a:r>
            <a:rPr lang="es-AR" b="1" dirty="0" smtClean="0"/>
            <a:t>3</a:t>
          </a:r>
          <a:endParaRPr lang="es-AR" b="1" dirty="0"/>
        </a:p>
      </dgm:t>
    </dgm:pt>
    <dgm:pt modelId="{6D431FFB-0170-4542-A1C9-A795C585E566}" type="parTrans" cxnId="{86791286-3713-48A9-8723-354FFBFF07B2}">
      <dgm:prSet/>
      <dgm:spPr/>
      <dgm:t>
        <a:bodyPr/>
        <a:lstStyle/>
        <a:p>
          <a:endParaRPr lang="es-AR"/>
        </a:p>
      </dgm:t>
    </dgm:pt>
    <dgm:pt modelId="{5440754E-6C9D-4E6F-8F12-CDA37BBD464E}" type="sibTrans" cxnId="{86791286-3713-48A9-8723-354FFBFF07B2}">
      <dgm:prSet/>
      <dgm:spPr/>
      <dgm:t>
        <a:bodyPr/>
        <a:lstStyle/>
        <a:p>
          <a:endParaRPr lang="es-AR"/>
        </a:p>
      </dgm:t>
    </dgm:pt>
    <dgm:pt modelId="{B25EC16E-65E1-43E8-AA2A-DD3A3A825E89}">
      <dgm:prSet/>
      <dgm:spPr/>
      <dgm:t>
        <a:bodyPr/>
        <a:lstStyle/>
        <a:p>
          <a:pPr rtl="0"/>
          <a:r>
            <a:rPr lang="es-AR" b="1" dirty="0" smtClean="0"/>
            <a:t>1</a:t>
          </a:r>
          <a:r>
            <a:rPr lang="es-AR" dirty="0" smtClean="0"/>
            <a:t> </a:t>
          </a:r>
          <a:endParaRPr lang="es-AR" dirty="0"/>
        </a:p>
      </dgm:t>
    </dgm:pt>
    <dgm:pt modelId="{DB43F68B-77CD-40F1-BF5A-16F0954D1892}" type="parTrans" cxnId="{A71E8B57-218A-4021-B231-8AF102785031}">
      <dgm:prSet/>
      <dgm:spPr/>
      <dgm:t>
        <a:bodyPr/>
        <a:lstStyle/>
        <a:p>
          <a:endParaRPr lang="es-AR"/>
        </a:p>
      </dgm:t>
    </dgm:pt>
    <dgm:pt modelId="{99250C1A-2A69-4E82-B25F-0A98F96AC948}" type="sibTrans" cxnId="{A71E8B57-218A-4021-B231-8AF102785031}">
      <dgm:prSet/>
      <dgm:spPr/>
      <dgm:t>
        <a:bodyPr/>
        <a:lstStyle/>
        <a:p>
          <a:endParaRPr lang="es-AR"/>
        </a:p>
      </dgm:t>
    </dgm:pt>
    <dgm:pt modelId="{53C186D8-D13F-46F0-8E90-441CBC3774D0}">
      <dgm:prSet custT="1"/>
      <dgm:spPr/>
      <dgm:t>
        <a:bodyPr/>
        <a:lstStyle/>
        <a:p>
          <a:pPr rtl="0"/>
          <a:r>
            <a:rPr lang="es-AR" sz="2800" b="1" dirty="0" smtClean="0"/>
            <a:t>Mejoramiento continuo </a:t>
          </a:r>
          <a:endParaRPr lang="es-AR" sz="2800" b="1" dirty="0"/>
        </a:p>
      </dgm:t>
    </dgm:pt>
    <dgm:pt modelId="{FADDC281-4E00-476C-A69F-997D9AFB6AFA}" type="parTrans" cxnId="{3D0E0C5B-426B-46A3-9219-2039B7E4E8A2}">
      <dgm:prSet/>
      <dgm:spPr/>
      <dgm:t>
        <a:bodyPr/>
        <a:lstStyle/>
        <a:p>
          <a:endParaRPr lang="es-AR"/>
        </a:p>
      </dgm:t>
    </dgm:pt>
    <dgm:pt modelId="{46A114C2-AF43-4207-8B2B-11ADD87F5530}" type="sibTrans" cxnId="{3D0E0C5B-426B-46A3-9219-2039B7E4E8A2}">
      <dgm:prSet/>
      <dgm:spPr/>
      <dgm:t>
        <a:bodyPr/>
        <a:lstStyle/>
        <a:p>
          <a:endParaRPr lang="es-AR"/>
        </a:p>
      </dgm:t>
    </dgm:pt>
    <dgm:pt modelId="{9E80922F-4AB5-48D3-96E5-8AC166E66609}">
      <dgm:prSet/>
      <dgm:spPr/>
      <dgm:t>
        <a:bodyPr/>
        <a:lstStyle/>
        <a:p>
          <a:pPr rtl="0"/>
          <a:r>
            <a:rPr lang="es-AR" b="1" dirty="0" smtClean="0"/>
            <a:t>4</a:t>
          </a:r>
          <a:endParaRPr lang="es-AR" b="1" dirty="0"/>
        </a:p>
      </dgm:t>
    </dgm:pt>
    <dgm:pt modelId="{BAB8795A-DC16-4562-A955-02F4391B418E}" type="sibTrans" cxnId="{0CB9C5CD-7F40-4EE3-A7AB-AB3F34BC408E}">
      <dgm:prSet/>
      <dgm:spPr/>
      <dgm:t>
        <a:bodyPr/>
        <a:lstStyle/>
        <a:p>
          <a:endParaRPr lang="es-AR"/>
        </a:p>
      </dgm:t>
    </dgm:pt>
    <dgm:pt modelId="{3DAB5A0E-38AE-4AEB-B252-36EF743A142F}" type="parTrans" cxnId="{0CB9C5CD-7F40-4EE3-A7AB-AB3F34BC408E}">
      <dgm:prSet/>
      <dgm:spPr/>
      <dgm:t>
        <a:bodyPr/>
        <a:lstStyle/>
        <a:p>
          <a:endParaRPr lang="es-AR"/>
        </a:p>
      </dgm:t>
    </dgm:pt>
    <dgm:pt modelId="{773B82A5-73B1-4960-A173-46AC2DA3B2D2}">
      <dgm:prSet/>
      <dgm:spPr/>
      <dgm:t>
        <a:bodyPr/>
        <a:lstStyle/>
        <a:p>
          <a:pPr rtl="0"/>
          <a:r>
            <a:rPr lang="es-AR" b="1" dirty="0" smtClean="0"/>
            <a:t>2</a:t>
          </a:r>
          <a:endParaRPr lang="es-AR" b="1" dirty="0"/>
        </a:p>
      </dgm:t>
    </dgm:pt>
    <dgm:pt modelId="{9F793CCE-6744-428D-B947-2D5C1EC5B8F1}" type="sibTrans" cxnId="{8163679F-CB8F-4283-ADD5-5922A3F234AB}">
      <dgm:prSet/>
      <dgm:spPr/>
      <dgm:t>
        <a:bodyPr/>
        <a:lstStyle/>
        <a:p>
          <a:endParaRPr lang="es-AR"/>
        </a:p>
      </dgm:t>
    </dgm:pt>
    <dgm:pt modelId="{2143C552-79FE-477B-A2C2-20B436443BAF}" type="parTrans" cxnId="{8163679F-CB8F-4283-ADD5-5922A3F234AB}">
      <dgm:prSet/>
      <dgm:spPr/>
      <dgm:t>
        <a:bodyPr/>
        <a:lstStyle/>
        <a:p>
          <a:endParaRPr lang="es-AR"/>
        </a:p>
      </dgm:t>
    </dgm:pt>
    <dgm:pt modelId="{3B072CA4-A364-4606-A01D-CBB95D2340D6}">
      <dgm:prSet custT="1"/>
      <dgm:spPr/>
      <dgm:t>
        <a:bodyPr/>
        <a:lstStyle/>
        <a:p>
          <a:pPr rtl="0"/>
          <a:r>
            <a:rPr lang="es-AR" sz="2800" b="1" dirty="0" smtClean="0"/>
            <a:t>Apropiación: Difusión y toma de conciencia institucional</a:t>
          </a:r>
          <a:endParaRPr lang="es-AR" sz="2800" b="1" dirty="0"/>
        </a:p>
      </dgm:t>
    </dgm:pt>
    <dgm:pt modelId="{482974BF-89A7-482B-A325-F8516ACE0E4E}" type="parTrans" cxnId="{EDE09BD1-AE13-4800-B5A8-81A9186D1B20}">
      <dgm:prSet/>
      <dgm:spPr/>
      <dgm:t>
        <a:bodyPr/>
        <a:lstStyle/>
        <a:p>
          <a:endParaRPr lang="es-AR"/>
        </a:p>
      </dgm:t>
    </dgm:pt>
    <dgm:pt modelId="{20F0B8A9-2D55-49AD-821F-84E27A2BFE28}" type="sibTrans" cxnId="{EDE09BD1-AE13-4800-B5A8-81A9186D1B20}">
      <dgm:prSet/>
      <dgm:spPr/>
      <dgm:t>
        <a:bodyPr/>
        <a:lstStyle/>
        <a:p>
          <a:endParaRPr lang="es-AR"/>
        </a:p>
      </dgm:t>
    </dgm:pt>
    <dgm:pt modelId="{B5AC560D-49D0-4A69-9D2F-5EADB2421065}">
      <dgm:prSet custT="1"/>
      <dgm:spPr/>
      <dgm:t>
        <a:bodyPr/>
        <a:lstStyle/>
        <a:p>
          <a:pPr rtl="0"/>
          <a:r>
            <a:rPr lang="es-AR" sz="2800" b="1" dirty="0" smtClean="0"/>
            <a:t>Pertinencia:  articulación del PEI y con las necesidades de los usuarios y las demandas externas (normatividad vigente y contexto)</a:t>
          </a:r>
          <a:endParaRPr lang="es-AR" sz="2800" b="1" dirty="0"/>
        </a:p>
      </dgm:t>
    </dgm:pt>
    <dgm:pt modelId="{BE8C042B-EA73-4B57-8DAD-FAFC0AC7F65C}" type="parTrans" cxnId="{B7704438-0719-4BE5-85F8-CD0860BCAFAD}">
      <dgm:prSet/>
      <dgm:spPr/>
      <dgm:t>
        <a:bodyPr/>
        <a:lstStyle/>
        <a:p>
          <a:endParaRPr lang="es-AR"/>
        </a:p>
      </dgm:t>
    </dgm:pt>
    <dgm:pt modelId="{D1060C0D-4000-4DD7-A7E2-E41F9A24683E}" type="sibTrans" cxnId="{B7704438-0719-4BE5-85F8-CD0860BCAFAD}">
      <dgm:prSet/>
      <dgm:spPr/>
      <dgm:t>
        <a:bodyPr/>
        <a:lstStyle/>
        <a:p>
          <a:endParaRPr lang="es-AR"/>
        </a:p>
      </dgm:t>
    </dgm:pt>
    <dgm:pt modelId="{2EC46243-46FB-47FC-AC20-2A6A0EFFAC36}">
      <dgm:prSet custT="1"/>
      <dgm:spPr/>
      <dgm:t>
        <a:bodyPr/>
        <a:lstStyle/>
        <a:p>
          <a:r>
            <a:rPr lang="es-AR" sz="2800" b="1" dirty="0" smtClean="0"/>
            <a:t>Existencia de una problemática: estado de situación</a:t>
          </a:r>
          <a:endParaRPr lang="es-AR" sz="2800" b="1" dirty="0"/>
        </a:p>
      </dgm:t>
    </dgm:pt>
    <dgm:pt modelId="{D88CE075-EE11-44C0-B48A-5820D1E0D247}" type="parTrans" cxnId="{A3C84408-C206-422C-9843-0033C6097FB8}">
      <dgm:prSet/>
      <dgm:spPr/>
      <dgm:t>
        <a:bodyPr/>
        <a:lstStyle/>
        <a:p>
          <a:endParaRPr lang="es-AR"/>
        </a:p>
      </dgm:t>
    </dgm:pt>
    <dgm:pt modelId="{CD0F4B23-4FD8-456C-9030-421336A8E910}" type="sibTrans" cxnId="{A3C84408-C206-422C-9843-0033C6097FB8}">
      <dgm:prSet/>
      <dgm:spPr/>
      <dgm:t>
        <a:bodyPr/>
        <a:lstStyle/>
        <a:p>
          <a:endParaRPr lang="es-AR"/>
        </a:p>
      </dgm:t>
    </dgm:pt>
    <dgm:pt modelId="{B09C93F3-165D-4F09-9474-5D07DAE30FDC}" type="pres">
      <dgm:prSet presAssocID="{814719CA-B33E-4567-AA6F-B7D8D478A3BD}" presName="linearFlow" presStyleCnt="0">
        <dgm:presLayoutVars>
          <dgm:dir/>
          <dgm:animLvl val="lvl"/>
          <dgm:resizeHandles val="exact"/>
        </dgm:presLayoutVars>
      </dgm:prSet>
      <dgm:spPr/>
    </dgm:pt>
    <dgm:pt modelId="{0929847C-8CC0-4827-BF55-E30130E3ED48}" type="pres">
      <dgm:prSet presAssocID="{9E80922F-4AB5-48D3-96E5-8AC166E66609}" presName="composite" presStyleCnt="0"/>
      <dgm:spPr/>
    </dgm:pt>
    <dgm:pt modelId="{467B9443-50F0-4BC3-88A9-4941CBA59C24}" type="pres">
      <dgm:prSet presAssocID="{9E80922F-4AB5-48D3-96E5-8AC166E66609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24BF58E-2060-43F1-887A-4DC645789F48}" type="pres">
      <dgm:prSet presAssocID="{9E80922F-4AB5-48D3-96E5-8AC166E66609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376950C-F258-4110-8BF4-15561EA67A82}" type="pres">
      <dgm:prSet presAssocID="{BAB8795A-DC16-4562-A955-02F4391B418E}" presName="sp" presStyleCnt="0"/>
      <dgm:spPr/>
    </dgm:pt>
    <dgm:pt modelId="{46598738-00A8-46D5-81BF-C2D647237933}" type="pres">
      <dgm:prSet presAssocID="{78BC88C1-60F5-4D6B-A83F-0B081E485579}" presName="composite" presStyleCnt="0"/>
      <dgm:spPr/>
    </dgm:pt>
    <dgm:pt modelId="{207BFD28-7171-4875-B5A9-CFE07B6BE87F}" type="pres">
      <dgm:prSet presAssocID="{78BC88C1-60F5-4D6B-A83F-0B081E485579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DEAD881-BB3B-4F80-9262-22B1615312FF}" type="pres">
      <dgm:prSet presAssocID="{78BC88C1-60F5-4D6B-A83F-0B081E485579}" presName="descendantText" presStyleLbl="alignAcc1" presStyleIdx="1" presStyleCnt="4">
        <dgm:presLayoutVars>
          <dgm:bulletEnabled val="1"/>
        </dgm:presLayoutVars>
      </dgm:prSet>
      <dgm:spPr/>
    </dgm:pt>
    <dgm:pt modelId="{E45FB390-7511-4580-874C-BBB189507B12}" type="pres">
      <dgm:prSet presAssocID="{5440754E-6C9D-4E6F-8F12-CDA37BBD464E}" presName="sp" presStyleCnt="0"/>
      <dgm:spPr/>
    </dgm:pt>
    <dgm:pt modelId="{8CFB488F-A644-4F60-8D70-8A9A045199C9}" type="pres">
      <dgm:prSet presAssocID="{773B82A5-73B1-4960-A173-46AC2DA3B2D2}" presName="composite" presStyleCnt="0"/>
      <dgm:spPr/>
    </dgm:pt>
    <dgm:pt modelId="{B8FB6424-F844-4ED3-910B-7733B9330C8F}" type="pres">
      <dgm:prSet presAssocID="{773B82A5-73B1-4960-A173-46AC2DA3B2D2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6F4367F-F3D8-4E80-9C99-A4CB0BDD4096}" type="pres">
      <dgm:prSet presAssocID="{773B82A5-73B1-4960-A173-46AC2DA3B2D2}" presName="descendantText" presStyleLbl="alignAcc1" presStyleIdx="2" presStyleCnt="4" custScaleY="13916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D03BF68-E8CA-4401-A806-6CBE703B4345}" type="pres">
      <dgm:prSet presAssocID="{9F793CCE-6744-428D-B947-2D5C1EC5B8F1}" presName="sp" presStyleCnt="0"/>
      <dgm:spPr/>
    </dgm:pt>
    <dgm:pt modelId="{AEC7799B-7EFE-4249-946B-FC7CC7BA9767}" type="pres">
      <dgm:prSet presAssocID="{B25EC16E-65E1-43E8-AA2A-DD3A3A825E89}" presName="composite" presStyleCnt="0"/>
      <dgm:spPr/>
    </dgm:pt>
    <dgm:pt modelId="{F96FEE9D-31DD-42AB-BDF7-742B0DF87A0C}" type="pres">
      <dgm:prSet presAssocID="{B25EC16E-65E1-43E8-AA2A-DD3A3A825E8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FA0E2D0-AB44-4702-B200-B79F7B8CD22D}" type="pres">
      <dgm:prSet presAssocID="{B25EC16E-65E1-43E8-AA2A-DD3A3A825E89}" presName="descendantText" presStyleLbl="alignAcc1" presStyleIdx="3" presStyleCnt="4" custScaleY="120406" custLinFactNeighborX="0" custLinFactNeighborY="2684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78912D7E-4073-42BC-8514-C8EBDC019B34}" type="presOf" srcId="{2EC46243-46FB-47FC-AC20-2A6A0EFFAC36}" destId="{BFA0E2D0-AB44-4702-B200-B79F7B8CD22D}" srcOrd="0" destOrd="0" presId="urn:microsoft.com/office/officeart/2005/8/layout/chevron2"/>
    <dgm:cxn modelId="{89094E67-05E0-422C-98B5-A965B56E7278}" type="presOf" srcId="{814719CA-B33E-4567-AA6F-B7D8D478A3BD}" destId="{B09C93F3-165D-4F09-9474-5D07DAE30FDC}" srcOrd="0" destOrd="0" presId="urn:microsoft.com/office/officeart/2005/8/layout/chevron2"/>
    <dgm:cxn modelId="{8163679F-CB8F-4283-ADD5-5922A3F234AB}" srcId="{814719CA-B33E-4567-AA6F-B7D8D478A3BD}" destId="{773B82A5-73B1-4960-A173-46AC2DA3B2D2}" srcOrd="2" destOrd="0" parTransId="{2143C552-79FE-477B-A2C2-20B436443BAF}" sibTransId="{9F793CCE-6744-428D-B947-2D5C1EC5B8F1}"/>
    <dgm:cxn modelId="{6816B7D6-3D2B-46D8-9707-F136CA4F505D}" type="presOf" srcId="{53C186D8-D13F-46F0-8E90-441CBC3774D0}" destId="{424BF58E-2060-43F1-887A-4DC645789F48}" srcOrd="0" destOrd="0" presId="urn:microsoft.com/office/officeart/2005/8/layout/chevron2"/>
    <dgm:cxn modelId="{A71E8B57-218A-4021-B231-8AF102785031}" srcId="{814719CA-B33E-4567-AA6F-B7D8D478A3BD}" destId="{B25EC16E-65E1-43E8-AA2A-DD3A3A825E89}" srcOrd="3" destOrd="0" parTransId="{DB43F68B-77CD-40F1-BF5A-16F0954D1892}" sibTransId="{99250C1A-2A69-4E82-B25F-0A98F96AC948}"/>
    <dgm:cxn modelId="{A3C84408-C206-422C-9843-0033C6097FB8}" srcId="{B25EC16E-65E1-43E8-AA2A-DD3A3A825E89}" destId="{2EC46243-46FB-47FC-AC20-2A6A0EFFAC36}" srcOrd="0" destOrd="0" parTransId="{D88CE075-EE11-44C0-B48A-5820D1E0D247}" sibTransId="{CD0F4B23-4FD8-456C-9030-421336A8E910}"/>
    <dgm:cxn modelId="{EDE09BD1-AE13-4800-B5A8-81A9186D1B20}" srcId="{78BC88C1-60F5-4D6B-A83F-0B081E485579}" destId="{3B072CA4-A364-4606-A01D-CBB95D2340D6}" srcOrd="0" destOrd="0" parTransId="{482974BF-89A7-482B-A325-F8516ACE0E4E}" sibTransId="{20F0B8A9-2D55-49AD-821F-84E27A2BFE28}"/>
    <dgm:cxn modelId="{3D0E0C5B-426B-46A3-9219-2039B7E4E8A2}" srcId="{9E80922F-4AB5-48D3-96E5-8AC166E66609}" destId="{53C186D8-D13F-46F0-8E90-441CBC3774D0}" srcOrd="0" destOrd="0" parTransId="{FADDC281-4E00-476C-A69F-997D9AFB6AFA}" sibTransId="{46A114C2-AF43-4207-8B2B-11ADD87F5530}"/>
    <dgm:cxn modelId="{B7704438-0719-4BE5-85F8-CD0860BCAFAD}" srcId="{773B82A5-73B1-4960-A173-46AC2DA3B2D2}" destId="{B5AC560D-49D0-4A69-9D2F-5EADB2421065}" srcOrd="0" destOrd="0" parTransId="{BE8C042B-EA73-4B57-8DAD-FAFC0AC7F65C}" sibTransId="{D1060C0D-4000-4DD7-A7E2-E41F9A24683E}"/>
    <dgm:cxn modelId="{FB2C55DC-4DD9-41F5-A78F-C0C10D16A655}" type="presOf" srcId="{773B82A5-73B1-4960-A173-46AC2DA3B2D2}" destId="{B8FB6424-F844-4ED3-910B-7733B9330C8F}" srcOrd="0" destOrd="0" presId="urn:microsoft.com/office/officeart/2005/8/layout/chevron2"/>
    <dgm:cxn modelId="{0CB9C5CD-7F40-4EE3-A7AB-AB3F34BC408E}" srcId="{814719CA-B33E-4567-AA6F-B7D8D478A3BD}" destId="{9E80922F-4AB5-48D3-96E5-8AC166E66609}" srcOrd="0" destOrd="0" parTransId="{3DAB5A0E-38AE-4AEB-B252-36EF743A142F}" sibTransId="{BAB8795A-DC16-4562-A955-02F4391B418E}"/>
    <dgm:cxn modelId="{10F9C36A-4948-43D5-B85D-D306F42C234A}" type="presOf" srcId="{B25EC16E-65E1-43E8-AA2A-DD3A3A825E89}" destId="{F96FEE9D-31DD-42AB-BDF7-742B0DF87A0C}" srcOrd="0" destOrd="0" presId="urn:microsoft.com/office/officeart/2005/8/layout/chevron2"/>
    <dgm:cxn modelId="{86791286-3713-48A9-8723-354FFBFF07B2}" srcId="{814719CA-B33E-4567-AA6F-B7D8D478A3BD}" destId="{78BC88C1-60F5-4D6B-A83F-0B081E485579}" srcOrd="1" destOrd="0" parTransId="{6D431FFB-0170-4542-A1C9-A795C585E566}" sibTransId="{5440754E-6C9D-4E6F-8F12-CDA37BBD464E}"/>
    <dgm:cxn modelId="{24207E33-172F-4FA0-99E2-79CF7BDA326B}" type="presOf" srcId="{78BC88C1-60F5-4D6B-A83F-0B081E485579}" destId="{207BFD28-7171-4875-B5A9-CFE07B6BE87F}" srcOrd="0" destOrd="0" presId="urn:microsoft.com/office/officeart/2005/8/layout/chevron2"/>
    <dgm:cxn modelId="{A3CBADB3-EED9-4D7C-B90D-3FD998834B7E}" type="presOf" srcId="{9E80922F-4AB5-48D3-96E5-8AC166E66609}" destId="{467B9443-50F0-4BC3-88A9-4941CBA59C24}" srcOrd="0" destOrd="0" presId="urn:microsoft.com/office/officeart/2005/8/layout/chevron2"/>
    <dgm:cxn modelId="{6A04FA4D-7D9B-4F2C-8AC6-8D86DC6D0F20}" type="presOf" srcId="{B5AC560D-49D0-4A69-9D2F-5EADB2421065}" destId="{D6F4367F-F3D8-4E80-9C99-A4CB0BDD4096}" srcOrd="0" destOrd="0" presId="urn:microsoft.com/office/officeart/2005/8/layout/chevron2"/>
    <dgm:cxn modelId="{7371C7DA-CDFC-4B4D-B315-72FB29928F68}" type="presOf" srcId="{3B072CA4-A364-4606-A01D-CBB95D2340D6}" destId="{FDEAD881-BB3B-4F80-9262-22B1615312FF}" srcOrd="0" destOrd="0" presId="urn:microsoft.com/office/officeart/2005/8/layout/chevron2"/>
    <dgm:cxn modelId="{E8B2892D-4056-42CF-BE22-A7DE32907F93}" type="presParOf" srcId="{B09C93F3-165D-4F09-9474-5D07DAE30FDC}" destId="{0929847C-8CC0-4827-BF55-E30130E3ED48}" srcOrd="0" destOrd="0" presId="urn:microsoft.com/office/officeart/2005/8/layout/chevron2"/>
    <dgm:cxn modelId="{197C1809-E20B-4462-85C8-9F6EB57929D7}" type="presParOf" srcId="{0929847C-8CC0-4827-BF55-E30130E3ED48}" destId="{467B9443-50F0-4BC3-88A9-4941CBA59C24}" srcOrd="0" destOrd="0" presId="urn:microsoft.com/office/officeart/2005/8/layout/chevron2"/>
    <dgm:cxn modelId="{94D8D34D-D5F5-4BD6-B74B-B3D79BF191EE}" type="presParOf" srcId="{0929847C-8CC0-4827-BF55-E30130E3ED48}" destId="{424BF58E-2060-43F1-887A-4DC645789F48}" srcOrd="1" destOrd="0" presId="urn:microsoft.com/office/officeart/2005/8/layout/chevron2"/>
    <dgm:cxn modelId="{EA9CE183-0E9A-4358-AB13-8CA7914A4C65}" type="presParOf" srcId="{B09C93F3-165D-4F09-9474-5D07DAE30FDC}" destId="{3376950C-F258-4110-8BF4-15561EA67A82}" srcOrd="1" destOrd="0" presId="urn:microsoft.com/office/officeart/2005/8/layout/chevron2"/>
    <dgm:cxn modelId="{8D4EBEE8-63C7-4661-9D32-C0E15F05B020}" type="presParOf" srcId="{B09C93F3-165D-4F09-9474-5D07DAE30FDC}" destId="{46598738-00A8-46D5-81BF-C2D647237933}" srcOrd="2" destOrd="0" presId="urn:microsoft.com/office/officeart/2005/8/layout/chevron2"/>
    <dgm:cxn modelId="{2805E6A1-E036-4EAC-BC2C-634FF1C57415}" type="presParOf" srcId="{46598738-00A8-46D5-81BF-C2D647237933}" destId="{207BFD28-7171-4875-B5A9-CFE07B6BE87F}" srcOrd="0" destOrd="0" presId="urn:microsoft.com/office/officeart/2005/8/layout/chevron2"/>
    <dgm:cxn modelId="{204B1390-22F7-4245-9912-1FDAB1448BF7}" type="presParOf" srcId="{46598738-00A8-46D5-81BF-C2D647237933}" destId="{FDEAD881-BB3B-4F80-9262-22B1615312FF}" srcOrd="1" destOrd="0" presId="urn:microsoft.com/office/officeart/2005/8/layout/chevron2"/>
    <dgm:cxn modelId="{EB7E88CE-5476-4506-89C8-9659138D2252}" type="presParOf" srcId="{B09C93F3-165D-4F09-9474-5D07DAE30FDC}" destId="{E45FB390-7511-4580-874C-BBB189507B12}" srcOrd="3" destOrd="0" presId="urn:microsoft.com/office/officeart/2005/8/layout/chevron2"/>
    <dgm:cxn modelId="{86048EF0-5682-4176-B552-1D9E5AE67BF5}" type="presParOf" srcId="{B09C93F3-165D-4F09-9474-5D07DAE30FDC}" destId="{8CFB488F-A644-4F60-8D70-8A9A045199C9}" srcOrd="4" destOrd="0" presId="urn:microsoft.com/office/officeart/2005/8/layout/chevron2"/>
    <dgm:cxn modelId="{C06290D4-5CD4-4E37-98C3-FF01EC8CE8C3}" type="presParOf" srcId="{8CFB488F-A644-4F60-8D70-8A9A045199C9}" destId="{B8FB6424-F844-4ED3-910B-7733B9330C8F}" srcOrd="0" destOrd="0" presId="urn:microsoft.com/office/officeart/2005/8/layout/chevron2"/>
    <dgm:cxn modelId="{3B852258-A286-4516-8693-DD28951DD859}" type="presParOf" srcId="{8CFB488F-A644-4F60-8D70-8A9A045199C9}" destId="{D6F4367F-F3D8-4E80-9C99-A4CB0BDD4096}" srcOrd="1" destOrd="0" presId="urn:microsoft.com/office/officeart/2005/8/layout/chevron2"/>
    <dgm:cxn modelId="{71941D24-AD06-40BF-978E-3E59A09639BB}" type="presParOf" srcId="{B09C93F3-165D-4F09-9474-5D07DAE30FDC}" destId="{5D03BF68-E8CA-4401-A806-6CBE703B4345}" srcOrd="5" destOrd="0" presId="urn:microsoft.com/office/officeart/2005/8/layout/chevron2"/>
    <dgm:cxn modelId="{0BDDE46B-B44E-481B-8F10-D126A400B4C0}" type="presParOf" srcId="{B09C93F3-165D-4F09-9474-5D07DAE30FDC}" destId="{AEC7799B-7EFE-4249-946B-FC7CC7BA9767}" srcOrd="6" destOrd="0" presId="urn:microsoft.com/office/officeart/2005/8/layout/chevron2"/>
    <dgm:cxn modelId="{6484CF88-C6D2-4B7C-941C-3E32FF184047}" type="presParOf" srcId="{AEC7799B-7EFE-4249-946B-FC7CC7BA9767}" destId="{F96FEE9D-31DD-42AB-BDF7-742B0DF87A0C}" srcOrd="0" destOrd="0" presId="urn:microsoft.com/office/officeart/2005/8/layout/chevron2"/>
    <dgm:cxn modelId="{4C685C4B-DE66-4C33-935A-A89504BC86BA}" type="presParOf" srcId="{AEC7799B-7EFE-4249-946B-FC7CC7BA9767}" destId="{BFA0E2D0-AB44-4702-B200-B79F7B8CD22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C75CC91-831A-4522-9FB3-EC529E91F10E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E54DF796-D27D-4A1F-9E88-96591C5F7AE8}">
      <dgm:prSet custT="1"/>
      <dgm:spPr/>
      <dgm:t>
        <a:bodyPr/>
        <a:lstStyle/>
        <a:p>
          <a:pPr rtl="0"/>
          <a:r>
            <a:rPr lang="es-AR" sz="2800" b="1" dirty="0" smtClean="0">
              <a:solidFill>
                <a:schemeClr val="tx1"/>
              </a:solidFill>
            </a:rPr>
            <a:t>1. Conocer el proceso y contenido </a:t>
          </a:r>
          <a:endParaRPr lang="es-AR" sz="2800" b="1" dirty="0">
            <a:solidFill>
              <a:schemeClr val="tx1"/>
            </a:solidFill>
          </a:endParaRPr>
        </a:p>
      </dgm:t>
    </dgm:pt>
    <dgm:pt modelId="{49723A0C-B17A-49DC-B9D5-490CF7D9C570}" type="parTrans" cxnId="{0A3C7F24-D01B-40B0-A1F5-1CBFF34CA1F2}">
      <dgm:prSet/>
      <dgm:spPr/>
      <dgm:t>
        <a:bodyPr/>
        <a:lstStyle/>
        <a:p>
          <a:endParaRPr lang="es-AR"/>
        </a:p>
      </dgm:t>
    </dgm:pt>
    <dgm:pt modelId="{DDCC06C2-2C9B-4482-82EA-994FAEA83264}" type="sibTrans" cxnId="{0A3C7F24-D01B-40B0-A1F5-1CBFF34CA1F2}">
      <dgm:prSet/>
      <dgm:spPr/>
      <dgm:t>
        <a:bodyPr/>
        <a:lstStyle/>
        <a:p>
          <a:endParaRPr lang="es-AR"/>
        </a:p>
      </dgm:t>
    </dgm:pt>
    <dgm:pt modelId="{F60B6BA2-52A8-4E47-B834-74149F0C3E5E}">
      <dgm:prSet custT="1"/>
      <dgm:spPr/>
      <dgm:t>
        <a:bodyPr/>
        <a:lstStyle/>
        <a:p>
          <a:pPr rtl="0"/>
          <a:r>
            <a:rPr lang="es-AR" sz="2800" b="1" dirty="0" smtClean="0">
              <a:solidFill>
                <a:schemeClr val="tx1"/>
              </a:solidFill>
            </a:rPr>
            <a:t>2. Divulgar  proceso en  comunidad educativa </a:t>
          </a:r>
          <a:endParaRPr lang="es-AR" sz="2800" b="1" dirty="0">
            <a:solidFill>
              <a:schemeClr val="tx1"/>
            </a:solidFill>
          </a:endParaRPr>
        </a:p>
      </dgm:t>
    </dgm:pt>
    <dgm:pt modelId="{0866C3FB-3F26-454A-B0F7-D4DDA739593E}" type="parTrans" cxnId="{2B970208-E4FA-44F4-9A21-39415D958E42}">
      <dgm:prSet/>
      <dgm:spPr/>
      <dgm:t>
        <a:bodyPr/>
        <a:lstStyle/>
        <a:p>
          <a:endParaRPr lang="es-AR"/>
        </a:p>
      </dgm:t>
    </dgm:pt>
    <dgm:pt modelId="{7C4860DB-72A6-45CE-87B2-2FCC65D3429A}" type="sibTrans" cxnId="{2B970208-E4FA-44F4-9A21-39415D958E42}">
      <dgm:prSet/>
      <dgm:spPr/>
      <dgm:t>
        <a:bodyPr/>
        <a:lstStyle/>
        <a:p>
          <a:endParaRPr lang="es-AR"/>
        </a:p>
      </dgm:t>
    </dgm:pt>
    <dgm:pt modelId="{D2909672-97F7-4355-8BD8-7961B1AE6E96}">
      <dgm:prSet custT="1"/>
      <dgm:spPr/>
      <dgm:t>
        <a:bodyPr/>
        <a:lstStyle/>
        <a:p>
          <a:pPr rtl="0"/>
          <a:r>
            <a:rPr lang="es-AR" sz="2800" b="1" dirty="0" smtClean="0">
              <a:solidFill>
                <a:schemeClr val="tx1"/>
              </a:solidFill>
            </a:rPr>
            <a:t>3. Conformar los grupos de trabajo</a:t>
          </a:r>
          <a:endParaRPr lang="es-AR" sz="2800" b="1" dirty="0">
            <a:solidFill>
              <a:schemeClr val="tx1"/>
            </a:solidFill>
          </a:endParaRPr>
        </a:p>
      </dgm:t>
    </dgm:pt>
    <dgm:pt modelId="{C6F0E83D-0795-49C6-BD51-86C2417E297D}" type="parTrans" cxnId="{7DD212AF-BBBA-49AF-8A3A-83591F36576A}">
      <dgm:prSet/>
      <dgm:spPr/>
      <dgm:t>
        <a:bodyPr/>
        <a:lstStyle/>
        <a:p>
          <a:endParaRPr lang="es-AR"/>
        </a:p>
      </dgm:t>
    </dgm:pt>
    <dgm:pt modelId="{CFA9294E-D03B-431A-B6DF-7F31E5FC76BA}" type="sibTrans" cxnId="{7DD212AF-BBBA-49AF-8A3A-83591F36576A}">
      <dgm:prSet/>
      <dgm:spPr/>
      <dgm:t>
        <a:bodyPr/>
        <a:lstStyle/>
        <a:p>
          <a:endParaRPr lang="es-AR"/>
        </a:p>
      </dgm:t>
    </dgm:pt>
    <dgm:pt modelId="{FA6F8CB8-C21A-469A-8DBE-D3E35C4A01E8}">
      <dgm:prSet custT="1"/>
      <dgm:spPr/>
      <dgm:t>
        <a:bodyPr/>
        <a:lstStyle/>
        <a:p>
          <a:pPr rtl="0"/>
          <a:r>
            <a:rPr lang="es-AR" sz="2800" b="1" dirty="0" smtClean="0">
              <a:solidFill>
                <a:schemeClr val="tx1"/>
              </a:solidFill>
            </a:rPr>
            <a:t>4. Recoger la información necesaria  </a:t>
          </a:r>
          <a:endParaRPr lang="es-AR" sz="2800" b="1" dirty="0">
            <a:solidFill>
              <a:schemeClr val="tx1"/>
            </a:solidFill>
          </a:endParaRPr>
        </a:p>
      </dgm:t>
    </dgm:pt>
    <dgm:pt modelId="{4E01EFDB-7312-437E-BFD2-3C9EC4198C30}" type="parTrans" cxnId="{61C7966D-7217-4145-BE93-84B99291ECA9}">
      <dgm:prSet/>
      <dgm:spPr/>
      <dgm:t>
        <a:bodyPr/>
        <a:lstStyle/>
        <a:p>
          <a:endParaRPr lang="es-AR"/>
        </a:p>
      </dgm:t>
    </dgm:pt>
    <dgm:pt modelId="{5B5EE2FF-C0C1-4352-80F1-86CA4624053F}" type="sibTrans" cxnId="{61C7966D-7217-4145-BE93-84B99291ECA9}">
      <dgm:prSet/>
      <dgm:spPr/>
      <dgm:t>
        <a:bodyPr/>
        <a:lstStyle/>
        <a:p>
          <a:endParaRPr lang="es-AR"/>
        </a:p>
      </dgm:t>
    </dgm:pt>
    <dgm:pt modelId="{BD490193-40E7-4EF4-996F-7EC601596022}">
      <dgm:prSet custT="1"/>
      <dgm:spPr/>
      <dgm:t>
        <a:bodyPr/>
        <a:lstStyle/>
        <a:p>
          <a:pPr rtl="0"/>
          <a:r>
            <a:rPr lang="es-AR" sz="2800" b="1" dirty="0" smtClean="0">
              <a:solidFill>
                <a:schemeClr val="tx1"/>
              </a:solidFill>
            </a:rPr>
            <a:t>5.Evaluar, analizar y valorar la realidad institucional</a:t>
          </a:r>
          <a:endParaRPr lang="es-AR" sz="2800" b="1" dirty="0">
            <a:solidFill>
              <a:schemeClr val="tx1"/>
            </a:solidFill>
          </a:endParaRPr>
        </a:p>
      </dgm:t>
    </dgm:pt>
    <dgm:pt modelId="{EF6703EF-8508-428E-9E40-646C7E431809}" type="parTrans" cxnId="{6973062F-D9AF-4092-A48D-7B256019D713}">
      <dgm:prSet/>
      <dgm:spPr/>
      <dgm:t>
        <a:bodyPr/>
        <a:lstStyle/>
        <a:p>
          <a:endParaRPr lang="es-AR"/>
        </a:p>
      </dgm:t>
    </dgm:pt>
    <dgm:pt modelId="{9B385324-19A1-43B4-A3FB-8D7B6F3E994E}" type="sibTrans" cxnId="{6973062F-D9AF-4092-A48D-7B256019D713}">
      <dgm:prSet/>
      <dgm:spPr/>
      <dgm:t>
        <a:bodyPr/>
        <a:lstStyle/>
        <a:p>
          <a:endParaRPr lang="es-AR"/>
        </a:p>
      </dgm:t>
    </dgm:pt>
    <dgm:pt modelId="{3F43F859-5C97-4047-8D80-DEF7A625AF99}">
      <dgm:prSet custT="1"/>
      <dgm:spPr/>
      <dgm:t>
        <a:bodyPr/>
        <a:lstStyle/>
        <a:p>
          <a:pPr rtl="0"/>
          <a:r>
            <a:rPr lang="es-AR" sz="2400" b="1" dirty="0" smtClean="0">
              <a:solidFill>
                <a:schemeClr val="tx1"/>
              </a:solidFill>
            </a:rPr>
            <a:t>6. </a:t>
          </a:r>
          <a:r>
            <a:rPr lang="es-AR" sz="2800" b="1" dirty="0" smtClean="0">
              <a:solidFill>
                <a:schemeClr val="tx1"/>
              </a:solidFill>
            </a:rPr>
            <a:t>Socializar el proceso y sus resultados. COCONSTRUIR Plan de Mejora</a:t>
          </a:r>
          <a:endParaRPr lang="es-AR" sz="2800" b="1" dirty="0">
            <a:solidFill>
              <a:schemeClr val="tx1"/>
            </a:solidFill>
          </a:endParaRPr>
        </a:p>
      </dgm:t>
    </dgm:pt>
    <dgm:pt modelId="{1620340E-AFB2-47F3-A78A-D0CD1E78603D}" type="parTrans" cxnId="{D49E89B5-F752-480A-884D-52035376D950}">
      <dgm:prSet/>
      <dgm:spPr/>
      <dgm:t>
        <a:bodyPr/>
        <a:lstStyle/>
        <a:p>
          <a:endParaRPr lang="es-AR"/>
        </a:p>
      </dgm:t>
    </dgm:pt>
    <dgm:pt modelId="{BAC44740-2B20-48F8-A5C7-1318BB705D89}" type="sibTrans" cxnId="{D49E89B5-F752-480A-884D-52035376D950}">
      <dgm:prSet/>
      <dgm:spPr/>
      <dgm:t>
        <a:bodyPr/>
        <a:lstStyle/>
        <a:p>
          <a:endParaRPr lang="es-AR"/>
        </a:p>
      </dgm:t>
    </dgm:pt>
    <dgm:pt modelId="{9AA0651B-2E35-4A07-A55D-2D63F9A9E758}" type="pres">
      <dgm:prSet presAssocID="{1C75CC91-831A-4522-9FB3-EC529E91F10E}" presName="Name0" presStyleCnt="0">
        <dgm:presLayoutVars>
          <dgm:dir/>
          <dgm:resizeHandles val="exact"/>
        </dgm:presLayoutVars>
      </dgm:prSet>
      <dgm:spPr/>
    </dgm:pt>
    <dgm:pt modelId="{1A3774FE-BA84-494F-AD00-4367060D17D0}" type="pres">
      <dgm:prSet presAssocID="{E54DF796-D27D-4A1F-9E88-96591C5F7AE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D1FF629-6FD5-4609-9C43-601E8C2CAC5C}" type="pres">
      <dgm:prSet presAssocID="{DDCC06C2-2C9B-4482-82EA-994FAEA83264}" presName="sibTrans" presStyleLbl="sibTrans1D1" presStyleIdx="0" presStyleCnt="5"/>
      <dgm:spPr/>
    </dgm:pt>
    <dgm:pt modelId="{7C7BD670-9A0A-401B-8B70-36250F7570BA}" type="pres">
      <dgm:prSet presAssocID="{DDCC06C2-2C9B-4482-82EA-994FAEA83264}" presName="connectorText" presStyleLbl="sibTrans1D1" presStyleIdx="0" presStyleCnt="5"/>
      <dgm:spPr/>
    </dgm:pt>
    <dgm:pt modelId="{54B78907-16B4-4BB6-95D5-3C3DC8BDCAE9}" type="pres">
      <dgm:prSet presAssocID="{F60B6BA2-52A8-4E47-B834-74149F0C3E5E}" presName="node" presStyleLbl="node1" presStyleIdx="1" presStyleCnt="6" custScaleY="123919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81F2527-DD5E-46EB-9C33-742586D69166}" type="pres">
      <dgm:prSet presAssocID="{7C4860DB-72A6-45CE-87B2-2FCC65D3429A}" presName="sibTrans" presStyleLbl="sibTrans1D1" presStyleIdx="1" presStyleCnt="5"/>
      <dgm:spPr/>
    </dgm:pt>
    <dgm:pt modelId="{36661E61-86F0-4F64-A9BB-D03748310465}" type="pres">
      <dgm:prSet presAssocID="{7C4860DB-72A6-45CE-87B2-2FCC65D3429A}" presName="connectorText" presStyleLbl="sibTrans1D1" presStyleIdx="1" presStyleCnt="5"/>
      <dgm:spPr/>
    </dgm:pt>
    <dgm:pt modelId="{0FFB474B-E508-47E8-AFEF-1111FC3C1EA9}" type="pres">
      <dgm:prSet presAssocID="{D2909672-97F7-4355-8BD8-7961B1AE6E96}" presName="node" presStyleLbl="node1" presStyleIdx="2" presStyleCnt="6">
        <dgm:presLayoutVars>
          <dgm:bulletEnabled val="1"/>
        </dgm:presLayoutVars>
      </dgm:prSet>
      <dgm:spPr/>
    </dgm:pt>
    <dgm:pt modelId="{98B098DC-D1F4-41F1-BDC5-234716D43BD6}" type="pres">
      <dgm:prSet presAssocID="{CFA9294E-D03B-431A-B6DF-7F31E5FC76BA}" presName="sibTrans" presStyleLbl="sibTrans1D1" presStyleIdx="2" presStyleCnt="5"/>
      <dgm:spPr/>
    </dgm:pt>
    <dgm:pt modelId="{00B88D66-3AB6-4B9F-8731-E5C5F5477817}" type="pres">
      <dgm:prSet presAssocID="{CFA9294E-D03B-431A-B6DF-7F31E5FC76BA}" presName="connectorText" presStyleLbl="sibTrans1D1" presStyleIdx="2" presStyleCnt="5"/>
      <dgm:spPr/>
    </dgm:pt>
    <dgm:pt modelId="{8CD67CEA-63EA-474F-B91C-6147CC803739}" type="pres">
      <dgm:prSet presAssocID="{FA6F8CB8-C21A-469A-8DBE-D3E35C4A01E8}" presName="node" presStyleLbl="node1" presStyleIdx="3" presStyleCnt="6" custScaleX="95258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89D69D1-13EB-4B64-AF93-78995CC60CC6}" type="pres">
      <dgm:prSet presAssocID="{5B5EE2FF-C0C1-4352-80F1-86CA4624053F}" presName="sibTrans" presStyleLbl="sibTrans1D1" presStyleIdx="3" presStyleCnt="5"/>
      <dgm:spPr/>
    </dgm:pt>
    <dgm:pt modelId="{4308301F-2734-4575-B84B-A94AFD31F19C}" type="pres">
      <dgm:prSet presAssocID="{5B5EE2FF-C0C1-4352-80F1-86CA4624053F}" presName="connectorText" presStyleLbl="sibTrans1D1" presStyleIdx="3" presStyleCnt="5"/>
      <dgm:spPr/>
    </dgm:pt>
    <dgm:pt modelId="{B2D1E066-9458-4296-B329-097D489462C4}" type="pres">
      <dgm:prSet presAssocID="{BD490193-40E7-4EF4-996F-7EC601596022}" presName="node" presStyleLbl="node1" presStyleIdx="4" presStyleCnt="6" custScaleX="103370" custScaleY="146667">
        <dgm:presLayoutVars>
          <dgm:bulletEnabled val="1"/>
        </dgm:presLayoutVars>
      </dgm:prSet>
      <dgm:spPr/>
    </dgm:pt>
    <dgm:pt modelId="{F66F7806-21FC-47DD-90B0-F211DCFC6E2D}" type="pres">
      <dgm:prSet presAssocID="{9B385324-19A1-43B4-A3FB-8D7B6F3E994E}" presName="sibTrans" presStyleLbl="sibTrans1D1" presStyleIdx="4" presStyleCnt="5"/>
      <dgm:spPr/>
    </dgm:pt>
    <dgm:pt modelId="{1E057BB5-569B-4A8C-977F-43A07A150109}" type="pres">
      <dgm:prSet presAssocID="{9B385324-19A1-43B4-A3FB-8D7B6F3E994E}" presName="connectorText" presStyleLbl="sibTrans1D1" presStyleIdx="4" presStyleCnt="5"/>
      <dgm:spPr/>
    </dgm:pt>
    <dgm:pt modelId="{B76CE798-13D3-4371-A49D-E893A02AA7E4}" type="pres">
      <dgm:prSet presAssocID="{3F43F859-5C97-4047-8D80-DEF7A625AF99}" presName="node" presStyleLbl="node1" presStyleIdx="5" presStyleCnt="6" custScaleX="134269" custScaleY="17221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61C7966D-7217-4145-BE93-84B99291ECA9}" srcId="{1C75CC91-831A-4522-9FB3-EC529E91F10E}" destId="{FA6F8CB8-C21A-469A-8DBE-D3E35C4A01E8}" srcOrd="3" destOrd="0" parTransId="{4E01EFDB-7312-437E-BFD2-3C9EC4198C30}" sibTransId="{5B5EE2FF-C0C1-4352-80F1-86CA4624053F}"/>
    <dgm:cxn modelId="{D49E89B5-F752-480A-884D-52035376D950}" srcId="{1C75CC91-831A-4522-9FB3-EC529E91F10E}" destId="{3F43F859-5C97-4047-8D80-DEF7A625AF99}" srcOrd="5" destOrd="0" parTransId="{1620340E-AFB2-47F3-A78A-D0CD1E78603D}" sibTransId="{BAC44740-2B20-48F8-A5C7-1318BB705D89}"/>
    <dgm:cxn modelId="{6A333EAA-1105-4A1F-86F9-827B99DEC95D}" type="presOf" srcId="{FA6F8CB8-C21A-469A-8DBE-D3E35C4A01E8}" destId="{8CD67CEA-63EA-474F-B91C-6147CC803739}" srcOrd="0" destOrd="0" presId="urn:microsoft.com/office/officeart/2005/8/layout/bProcess3"/>
    <dgm:cxn modelId="{C8D38D0A-F528-4B8E-81B1-B4A90392F37A}" type="presOf" srcId="{E54DF796-D27D-4A1F-9E88-96591C5F7AE8}" destId="{1A3774FE-BA84-494F-AD00-4367060D17D0}" srcOrd="0" destOrd="0" presId="urn:microsoft.com/office/officeart/2005/8/layout/bProcess3"/>
    <dgm:cxn modelId="{2B970208-E4FA-44F4-9A21-39415D958E42}" srcId="{1C75CC91-831A-4522-9FB3-EC529E91F10E}" destId="{F60B6BA2-52A8-4E47-B834-74149F0C3E5E}" srcOrd="1" destOrd="0" parTransId="{0866C3FB-3F26-454A-B0F7-D4DDA739593E}" sibTransId="{7C4860DB-72A6-45CE-87B2-2FCC65D3429A}"/>
    <dgm:cxn modelId="{4D64E3F7-7565-4DB8-B44D-FC9A171DD163}" type="presOf" srcId="{D2909672-97F7-4355-8BD8-7961B1AE6E96}" destId="{0FFB474B-E508-47E8-AFEF-1111FC3C1EA9}" srcOrd="0" destOrd="0" presId="urn:microsoft.com/office/officeart/2005/8/layout/bProcess3"/>
    <dgm:cxn modelId="{76969E18-CF3E-494F-83E2-8D33E3F6C98B}" type="presOf" srcId="{7C4860DB-72A6-45CE-87B2-2FCC65D3429A}" destId="{36661E61-86F0-4F64-A9BB-D03748310465}" srcOrd="1" destOrd="0" presId="urn:microsoft.com/office/officeart/2005/8/layout/bProcess3"/>
    <dgm:cxn modelId="{F35EA05B-1805-4578-B7BF-245676116B10}" type="presOf" srcId="{3F43F859-5C97-4047-8D80-DEF7A625AF99}" destId="{B76CE798-13D3-4371-A49D-E893A02AA7E4}" srcOrd="0" destOrd="0" presId="urn:microsoft.com/office/officeart/2005/8/layout/bProcess3"/>
    <dgm:cxn modelId="{D1228E1A-8F61-497D-A265-F9397776F38F}" type="presOf" srcId="{DDCC06C2-2C9B-4482-82EA-994FAEA83264}" destId="{7C7BD670-9A0A-401B-8B70-36250F7570BA}" srcOrd="1" destOrd="0" presId="urn:microsoft.com/office/officeart/2005/8/layout/bProcess3"/>
    <dgm:cxn modelId="{5242FC30-1638-4E4E-AB0F-B82AC8AD62F4}" type="presOf" srcId="{9B385324-19A1-43B4-A3FB-8D7B6F3E994E}" destId="{1E057BB5-569B-4A8C-977F-43A07A150109}" srcOrd="1" destOrd="0" presId="urn:microsoft.com/office/officeart/2005/8/layout/bProcess3"/>
    <dgm:cxn modelId="{592634F6-B5D3-4756-B02B-BE74287F51CA}" type="presOf" srcId="{7C4860DB-72A6-45CE-87B2-2FCC65D3429A}" destId="{781F2527-DD5E-46EB-9C33-742586D69166}" srcOrd="0" destOrd="0" presId="urn:microsoft.com/office/officeart/2005/8/layout/bProcess3"/>
    <dgm:cxn modelId="{964D91A7-105A-4F9C-BA6C-689364049D25}" type="presOf" srcId="{1C75CC91-831A-4522-9FB3-EC529E91F10E}" destId="{9AA0651B-2E35-4A07-A55D-2D63F9A9E758}" srcOrd="0" destOrd="0" presId="urn:microsoft.com/office/officeart/2005/8/layout/bProcess3"/>
    <dgm:cxn modelId="{7DD212AF-BBBA-49AF-8A3A-83591F36576A}" srcId="{1C75CC91-831A-4522-9FB3-EC529E91F10E}" destId="{D2909672-97F7-4355-8BD8-7961B1AE6E96}" srcOrd="2" destOrd="0" parTransId="{C6F0E83D-0795-49C6-BD51-86C2417E297D}" sibTransId="{CFA9294E-D03B-431A-B6DF-7F31E5FC76BA}"/>
    <dgm:cxn modelId="{1EA2F79A-0707-4275-BE4D-E559530D40ED}" type="presOf" srcId="{5B5EE2FF-C0C1-4352-80F1-86CA4624053F}" destId="{589D69D1-13EB-4B64-AF93-78995CC60CC6}" srcOrd="0" destOrd="0" presId="urn:microsoft.com/office/officeart/2005/8/layout/bProcess3"/>
    <dgm:cxn modelId="{D4FFB6A3-608D-4F58-BB35-F195A6BA3389}" type="presOf" srcId="{CFA9294E-D03B-431A-B6DF-7F31E5FC76BA}" destId="{00B88D66-3AB6-4B9F-8731-E5C5F5477817}" srcOrd="1" destOrd="0" presId="urn:microsoft.com/office/officeart/2005/8/layout/bProcess3"/>
    <dgm:cxn modelId="{0A3C7F24-D01B-40B0-A1F5-1CBFF34CA1F2}" srcId="{1C75CC91-831A-4522-9FB3-EC529E91F10E}" destId="{E54DF796-D27D-4A1F-9E88-96591C5F7AE8}" srcOrd="0" destOrd="0" parTransId="{49723A0C-B17A-49DC-B9D5-490CF7D9C570}" sibTransId="{DDCC06C2-2C9B-4482-82EA-994FAEA83264}"/>
    <dgm:cxn modelId="{70DE4023-0043-4BB2-BA79-24776C3ECD17}" type="presOf" srcId="{5B5EE2FF-C0C1-4352-80F1-86CA4624053F}" destId="{4308301F-2734-4575-B84B-A94AFD31F19C}" srcOrd="1" destOrd="0" presId="urn:microsoft.com/office/officeart/2005/8/layout/bProcess3"/>
    <dgm:cxn modelId="{2AD4302D-8304-4097-A5C9-737F8DC857E7}" type="presOf" srcId="{DDCC06C2-2C9B-4482-82EA-994FAEA83264}" destId="{CD1FF629-6FD5-4609-9C43-601E8C2CAC5C}" srcOrd="0" destOrd="0" presId="urn:microsoft.com/office/officeart/2005/8/layout/bProcess3"/>
    <dgm:cxn modelId="{D42B7A50-5908-46F3-A41D-9D6E055EDF0C}" type="presOf" srcId="{BD490193-40E7-4EF4-996F-7EC601596022}" destId="{B2D1E066-9458-4296-B329-097D489462C4}" srcOrd="0" destOrd="0" presId="urn:microsoft.com/office/officeart/2005/8/layout/bProcess3"/>
    <dgm:cxn modelId="{C205B8D6-388C-41F0-B029-763B70F23AE5}" type="presOf" srcId="{CFA9294E-D03B-431A-B6DF-7F31E5FC76BA}" destId="{98B098DC-D1F4-41F1-BDC5-234716D43BD6}" srcOrd="0" destOrd="0" presId="urn:microsoft.com/office/officeart/2005/8/layout/bProcess3"/>
    <dgm:cxn modelId="{C3511BFD-A437-482E-83C1-4CA600F89419}" type="presOf" srcId="{F60B6BA2-52A8-4E47-B834-74149F0C3E5E}" destId="{54B78907-16B4-4BB6-95D5-3C3DC8BDCAE9}" srcOrd="0" destOrd="0" presId="urn:microsoft.com/office/officeart/2005/8/layout/bProcess3"/>
    <dgm:cxn modelId="{0F5F992B-8664-4667-BD72-CFB0F346ADD5}" type="presOf" srcId="{9B385324-19A1-43B4-A3FB-8D7B6F3E994E}" destId="{F66F7806-21FC-47DD-90B0-F211DCFC6E2D}" srcOrd="0" destOrd="0" presId="urn:microsoft.com/office/officeart/2005/8/layout/bProcess3"/>
    <dgm:cxn modelId="{6973062F-D9AF-4092-A48D-7B256019D713}" srcId="{1C75CC91-831A-4522-9FB3-EC529E91F10E}" destId="{BD490193-40E7-4EF4-996F-7EC601596022}" srcOrd="4" destOrd="0" parTransId="{EF6703EF-8508-428E-9E40-646C7E431809}" sibTransId="{9B385324-19A1-43B4-A3FB-8D7B6F3E994E}"/>
    <dgm:cxn modelId="{590951C7-2E56-4F7E-BA5C-3D102CBB3596}" type="presParOf" srcId="{9AA0651B-2E35-4A07-A55D-2D63F9A9E758}" destId="{1A3774FE-BA84-494F-AD00-4367060D17D0}" srcOrd="0" destOrd="0" presId="urn:microsoft.com/office/officeart/2005/8/layout/bProcess3"/>
    <dgm:cxn modelId="{2C7B9347-726C-4725-AD59-208815D234DD}" type="presParOf" srcId="{9AA0651B-2E35-4A07-A55D-2D63F9A9E758}" destId="{CD1FF629-6FD5-4609-9C43-601E8C2CAC5C}" srcOrd="1" destOrd="0" presId="urn:microsoft.com/office/officeart/2005/8/layout/bProcess3"/>
    <dgm:cxn modelId="{8C8D5181-E54C-4E3F-84D8-A19F28EACBD4}" type="presParOf" srcId="{CD1FF629-6FD5-4609-9C43-601E8C2CAC5C}" destId="{7C7BD670-9A0A-401B-8B70-36250F7570BA}" srcOrd="0" destOrd="0" presId="urn:microsoft.com/office/officeart/2005/8/layout/bProcess3"/>
    <dgm:cxn modelId="{692AE2B1-B6D3-4FFD-B1A8-49E7F6B7317B}" type="presParOf" srcId="{9AA0651B-2E35-4A07-A55D-2D63F9A9E758}" destId="{54B78907-16B4-4BB6-95D5-3C3DC8BDCAE9}" srcOrd="2" destOrd="0" presId="urn:microsoft.com/office/officeart/2005/8/layout/bProcess3"/>
    <dgm:cxn modelId="{C271963A-CABA-4AF4-9B5D-33C50DDF8B4A}" type="presParOf" srcId="{9AA0651B-2E35-4A07-A55D-2D63F9A9E758}" destId="{781F2527-DD5E-46EB-9C33-742586D69166}" srcOrd="3" destOrd="0" presId="urn:microsoft.com/office/officeart/2005/8/layout/bProcess3"/>
    <dgm:cxn modelId="{2F356E0D-F45C-4457-9F3A-D8C8B2018110}" type="presParOf" srcId="{781F2527-DD5E-46EB-9C33-742586D69166}" destId="{36661E61-86F0-4F64-A9BB-D03748310465}" srcOrd="0" destOrd="0" presId="urn:microsoft.com/office/officeart/2005/8/layout/bProcess3"/>
    <dgm:cxn modelId="{33C1F3E5-5091-481F-9795-4A70DD57D607}" type="presParOf" srcId="{9AA0651B-2E35-4A07-A55D-2D63F9A9E758}" destId="{0FFB474B-E508-47E8-AFEF-1111FC3C1EA9}" srcOrd="4" destOrd="0" presId="urn:microsoft.com/office/officeart/2005/8/layout/bProcess3"/>
    <dgm:cxn modelId="{4649CB96-8A30-449D-93B0-E723416D3112}" type="presParOf" srcId="{9AA0651B-2E35-4A07-A55D-2D63F9A9E758}" destId="{98B098DC-D1F4-41F1-BDC5-234716D43BD6}" srcOrd="5" destOrd="0" presId="urn:microsoft.com/office/officeart/2005/8/layout/bProcess3"/>
    <dgm:cxn modelId="{45D03A9B-58C6-4AE7-97A7-D916CCB681D8}" type="presParOf" srcId="{98B098DC-D1F4-41F1-BDC5-234716D43BD6}" destId="{00B88D66-3AB6-4B9F-8731-E5C5F5477817}" srcOrd="0" destOrd="0" presId="urn:microsoft.com/office/officeart/2005/8/layout/bProcess3"/>
    <dgm:cxn modelId="{4E6FD6BF-5194-4A0E-BBE2-196211772C6D}" type="presParOf" srcId="{9AA0651B-2E35-4A07-A55D-2D63F9A9E758}" destId="{8CD67CEA-63EA-474F-B91C-6147CC803739}" srcOrd="6" destOrd="0" presId="urn:microsoft.com/office/officeart/2005/8/layout/bProcess3"/>
    <dgm:cxn modelId="{9A8E7D36-66DB-438D-95AF-E9D64D6D5448}" type="presParOf" srcId="{9AA0651B-2E35-4A07-A55D-2D63F9A9E758}" destId="{589D69D1-13EB-4B64-AF93-78995CC60CC6}" srcOrd="7" destOrd="0" presId="urn:microsoft.com/office/officeart/2005/8/layout/bProcess3"/>
    <dgm:cxn modelId="{4BB4C27D-C32C-4452-B3B1-E3F9B13A3D54}" type="presParOf" srcId="{589D69D1-13EB-4B64-AF93-78995CC60CC6}" destId="{4308301F-2734-4575-B84B-A94AFD31F19C}" srcOrd="0" destOrd="0" presId="urn:microsoft.com/office/officeart/2005/8/layout/bProcess3"/>
    <dgm:cxn modelId="{37B79C7A-A818-4B93-9759-033474072ABC}" type="presParOf" srcId="{9AA0651B-2E35-4A07-A55D-2D63F9A9E758}" destId="{B2D1E066-9458-4296-B329-097D489462C4}" srcOrd="8" destOrd="0" presId="urn:microsoft.com/office/officeart/2005/8/layout/bProcess3"/>
    <dgm:cxn modelId="{EFA93B52-C191-4172-B969-2B3957B5D438}" type="presParOf" srcId="{9AA0651B-2E35-4A07-A55D-2D63F9A9E758}" destId="{F66F7806-21FC-47DD-90B0-F211DCFC6E2D}" srcOrd="9" destOrd="0" presId="urn:microsoft.com/office/officeart/2005/8/layout/bProcess3"/>
    <dgm:cxn modelId="{C277BB94-0F9E-4FE1-8A99-527C0BDE65EC}" type="presParOf" srcId="{F66F7806-21FC-47DD-90B0-F211DCFC6E2D}" destId="{1E057BB5-569B-4A8C-977F-43A07A150109}" srcOrd="0" destOrd="0" presId="urn:microsoft.com/office/officeart/2005/8/layout/bProcess3"/>
    <dgm:cxn modelId="{DEAF2ECB-929B-44C4-9D05-331F3DCF6DC4}" type="presParOf" srcId="{9AA0651B-2E35-4A07-A55D-2D63F9A9E758}" destId="{B76CE798-13D3-4371-A49D-E893A02AA7E4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B2889-A24B-4595-9969-EB4118F91321}">
      <dsp:nvSpPr>
        <dsp:cNvPr id="0" name=""/>
        <dsp:cNvSpPr/>
      </dsp:nvSpPr>
      <dsp:spPr>
        <a:xfrm rot="5400000">
          <a:off x="-189231" y="192055"/>
          <a:ext cx="1261543" cy="8830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1</a:t>
          </a:r>
          <a:endParaRPr lang="es-AR" sz="2400" kern="1200" dirty="0"/>
        </a:p>
      </dsp:txBody>
      <dsp:txXfrm rot="-5400000">
        <a:off x="1" y="444363"/>
        <a:ext cx="883080" cy="378463"/>
      </dsp:txXfrm>
    </dsp:sp>
    <dsp:sp modelId="{4CCA7A77-62E3-415F-8CB4-2E197C50B4C8}">
      <dsp:nvSpPr>
        <dsp:cNvPr id="0" name=""/>
        <dsp:cNvSpPr/>
      </dsp:nvSpPr>
      <dsp:spPr>
        <a:xfrm rot="5400000">
          <a:off x="4135994" y="-3250582"/>
          <a:ext cx="820003" cy="73258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3600" b="1" kern="1200" dirty="0" smtClean="0"/>
            <a:t>Saber hacer transversal</a:t>
          </a:r>
          <a:endParaRPr lang="es-AR" sz="3600" b="1" kern="1200" dirty="0"/>
        </a:p>
      </dsp:txBody>
      <dsp:txXfrm rot="-5400000">
        <a:off x="883081" y="42360"/>
        <a:ext cx="7285802" cy="739945"/>
      </dsp:txXfrm>
    </dsp:sp>
    <dsp:sp modelId="{E5F3E53E-DF5E-42AE-8231-C6D212AC8D64}">
      <dsp:nvSpPr>
        <dsp:cNvPr id="0" name=""/>
        <dsp:cNvSpPr/>
      </dsp:nvSpPr>
      <dsp:spPr>
        <a:xfrm rot="5400000">
          <a:off x="-189231" y="1459996"/>
          <a:ext cx="1261543" cy="8830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2</a:t>
          </a:r>
          <a:endParaRPr lang="es-AR" sz="2400" kern="1200" dirty="0"/>
        </a:p>
      </dsp:txBody>
      <dsp:txXfrm rot="-5400000">
        <a:off x="1" y="1712304"/>
        <a:ext cx="883080" cy="378463"/>
      </dsp:txXfrm>
    </dsp:sp>
    <dsp:sp modelId="{1F9CAEC7-B7CF-4BA6-A319-8716E39C8FC6}">
      <dsp:nvSpPr>
        <dsp:cNvPr id="0" name=""/>
        <dsp:cNvSpPr/>
      </dsp:nvSpPr>
      <dsp:spPr>
        <a:xfrm rot="5400000">
          <a:off x="3958964" y="-1982149"/>
          <a:ext cx="1174064" cy="73258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1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3600" b="1" kern="1200" dirty="0" smtClean="0"/>
            <a:t>Recaba datos-información -conocimiento</a:t>
          </a:r>
          <a:endParaRPr lang="es-AR" sz="3600" b="1" kern="1200" dirty="0"/>
        </a:p>
      </dsp:txBody>
      <dsp:txXfrm rot="-5400000">
        <a:off x="883081" y="1151047"/>
        <a:ext cx="7268518" cy="1059438"/>
      </dsp:txXfrm>
    </dsp:sp>
    <dsp:sp modelId="{D9232FA6-B8DF-42E6-BD12-C8A1298EFAC6}">
      <dsp:nvSpPr>
        <dsp:cNvPr id="0" name=""/>
        <dsp:cNvSpPr/>
      </dsp:nvSpPr>
      <dsp:spPr>
        <a:xfrm rot="5400000">
          <a:off x="-189231" y="2885303"/>
          <a:ext cx="1261543" cy="8830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3</a:t>
          </a:r>
          <a:endParaRPr lang="es-AR" sz="2400" kern="1200" dirty="0"/>
        </a:p>
      </dsp:txBody>
      <dsp:txXfrm rot="-5400000">
        <a:off x="1" y="3137611"/>
        <a:ext cx="883080" cy="378463"/>
      </dsp:txXfrm>
    </dsp:sp>
    <dsp:sp modelId="{88F05538-2026-4C04-977B-3AD8AC3D0D23}">
      <dsp:nvSpPr>
        <dsp:cNvPr id="0" name=""/>
        <dsp:cNvSpPr/>
      </dsp:nvSpPr>
      <dsp:spPr>
        <a:xfrm rot="5400000">
          <a:off x="3742111" y="-492504"/>
          <a:ext cx="1488798" cy="73258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3200" b="1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3600" b="1" kern="1200" dirty="0" smtClean="0"/>
            <a:t>Participación para la detección de problemáticas y la construcción de soluciones</a:t>
          </a:r>
          <a:endParaRPr lang="es-AR" sz="3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1600" kern="1200" dirty="0"/>
        </a:p>
      </dsp:txBody>
      <dsp:txXfrm rot="-5400000">
        <a:off x="823595" y="2498689"/>
        <a:ext cx="7253154" cy="134344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5EB9B0-4BED-408A-8CC8-C960514C164C}">
      <dsp:nvSpPr>
        <dsp:cNvPr id="0" name=""/>
        <dsp:cNvSpPr/>
      </dsp:nvSpPr>
      <dsp:spPr>
        <a:xfrm rot="5400000">
          <a:off x="817300" y="1365083"/>
          <a:ext cx="1207298" cy="137446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58779F-91AE-4B41-B0F5-6DB1D8CF38EA}">
      <dsp:nvSpPr>
        <dsp:cNvPr id="0" name=""/>
        <dsp:cNvSpPr/>
      </dsp:nvSpPr>
      <dsp:spPr>
        <a:xfrm>
          <a:off x="116724" y="26768"/>
          <a:ext cx="2793811" cy="14226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smtClean="0"/>
            <a:t>Gestiones</a:t>
          </a:r>
          <a:endParaRPr lang="es-AR" sz="3200" kern="1200" dirty="0"/>
        </a:p>
      </dsp:txBody>
      <dsp:txXfrm>
        <a:off x="186182" y="96226"/>
        <a:ext cx="2654895" cy="1283684"/>
      </dsp:txXfrm>
    </dsp:sp>
    <dsp:sp modelId="{5C35A30A-F12A-43B3-BF71-48B3BC56B10F}">
      <dsp:nvSpPr>
        <dsp:cNvPr id="0" name=""/>
        <dsp:cNvSpPr/>
      </dsp:nvSpPr>
      <dsp:spPr>
        <a:xfrm>
          <a:off x="2529819" y="162446"/>
          <a:ext cx="1478159" cy="1149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3200" kern="1200" dirty="0"/>
        </a:p>
      </dsp:txBody>
      <dsp:txXfrm>
        <a:off x="2529819" y="162446"/>
        <a:ext cx="1478159" cy="1149808"/>
      </dsp:txXfrm>
    </dsp:sp>
    <dsp:sp modelId="{9F6CD87F-E4F3-429C-9492-5356B1FEF2F9}">
      <dsp:nvSpPr>
        <dsp:cNvPr id="0" name=""/>
        <dsp:cNvSpPr/>
      </dsp:nvSpPr>
      <dsp:spPr>
        <a:xfrm rot="5400000">
          <a:off x="2980529" y="2963132"/>
          <a:ext cx="1207298" cy="137446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84B0FA-0BC6-4176-901E-B436F077C21C}">
      <dsp:nvSpPr>
        <dsp:cNvPr id="0" name=""/>
        <dsp:cNvSpPr/>
      </dsp:nvSpPr>
      <dsp:spPr>
        <a:xfrm>
          <a:off x="1984526" y="1624817"/>
          <a:ext cx="3384664" cy="14226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smtClean="0"/>
            <a:t>Dimensiones</a:t>
          </a:r>
          <a:endParaRPr lang="es-AR" sz="3200" kern="1200" dirty="0"/>
        </a:p>
      </dsp:txBody>
      <dsp:txXfrm>
        <a:off x="2053984" y="1694275"/>
        <a:ext cx="3245748" cy="1283684"/>
      </dsp:txXfrm>
    </dsp:sp>
    <dsp:sp modelId="{DA98202D-5B83-43BD-80E0-B1297FAA02DF}">
      <dsp:nvSpPr>
        <dsp:cNvPr id="0" name=""/>
        <dsp:cNvSpPr/>
      </dsp:nvSpPr>
      <dsp:spPr>
        <a:xfrm>
          <a:off x="4693049" y="1760495"/>
          <a:ext cx="1478159" cy="1149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3200" kern="1200" dirty="0"/>
        </a:p>
      </dsp:txBody>
      <dsp:txXfrm>
        <a:off x="4693049" y="1760495"/>
        <a:ext cx="1478159" cy="1149808"/>
      </dsp:txXfrm>
    </dsp:sp>
    <dsp:sp modelId="{947E6B0A-043A-4D3B-AFB4-D4263B1D0581}">
      <dsp:nvSpPr>
        <dsp:cNvPr id="0" name=""/>
        <dsp:cNvSpPr/>
      </dsp:nvSpPr>
      <dsp:spPr>
        <a:xfrm>
          <a:off x="3852329" y="3222867"/>
          <a:ext cx="3779047" cy="14226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smtClean="0"/>
            <a:t>PEI</a:t>
          </a:r>
          <a:endParaRPr lang="es-AR" sz="3200" kern="1200" dirty="0"/>
        </a:p>
      </dsp:txBody>
      <dsp:txXfrm>
        <a:off x="3921787" y="3292325"/>
        <a:ext cx="3640131" cy="1283684"/>
      </dsp:txXfrm>
    </dsp:sp>
    <dsp:sp modelId="{68F00020-E5AD-4D9A-B9E0-D1B2CD42F321}">
      <dsp:nvSpPr>
        <dsp:cNvPr id="0" name=""/>
        <dsp:cNvSpPr/>
      </dsp:nvSpPr>
      <dsp:spPr>
        <a:xfrm>
          <a:off x="6758043" y="3358544"/>
          <a:ext cx="1478159" cy="11498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2700" kern="1200" dirty="0"/>
        </a:p>
      </dsp:txBody>
      <dsp:txXfrm>
        <a:off x="6758043" y="3358544"/>
        <a:ext cx="1478159" cy="11498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FEAE28-33B0-4656-B1C0-1B61F42AF116}">
      <dsp:nvSpPr>
        <dsp:cNvPr id="0" name=""/>
        <dsp:cNvSpPr/>
      </dsp:nvSpPr>
      <dsp:spPr>
        <a:xfrm>
          <a:off x="-33645" y="0"/>
          <a:ext cx="7611091" cy="4824536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E53066-62B3-4396-9CAD-36E1859B59DE}">
      <dsp:nvSpPr>
        <dsp:cNvPr id="0" name=""/>
        <dsp:cNvSpPr/>
      </dsp:nvSpPr>
      <dsp:spPr>
        <a:xfrm>
          <a:off x="1817963" y="458330"/>
          <a:ext cx="1881569" cy="18815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500" b="1" kern="1200" dirty="0" smtClean="0">
              <a:solidFill>
                <a:schemeClr val="tx1"/>
              </a:solidFill>
            </a:rPr>
            <a:t>Niveles</a:t>
          </a:r>
          <a:endParaRPr lang="es-AR" sz="3500" kern="1200" dirty="0">
            <a:solidFill>
              <a:schemeClr val="tx1"/>
            </a:solidFill>
          </a:endParaRPr>
        </a:p>
      </dsp:txBody>
      <dsp:txXfrm>
        <a:off x="1909814" y="550181"/>
        <a:ext cx="1697867" cy="1697867"/>
      </dsp:txXfrm>
    </dsp:sp>
    <dsp:sp modelId="{09CF6A0A-AC6E-440A-B59C-EE0219F8F199}">
      <dsp:nvSpPr>
        <dsp:cNvPr id="0" name=""/>
        <dsp:cNvSpPr/>
      </dsp:nvSpPr>
      <dsp:spPr>
        <a:xfrm>
          <a:off x="3844268" y="458330"/>
          <a:ext cx="1881569" cy="18815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500" b="1" kern="1200" dirty="0" smtClean="0">
              <a:solidFill>
                <a:schemeClr val="tx1"/>
              </a:solidFill>
            </a:rPr>
            <a:t>Actores</a:t>
          </a:r>
          <a:endParaRPr lang="es-AR" sz="3500" kern="1200" dirty="0">
            <a:solidFill>
              <a:schemeClr val="tx1"/>
            </a:solidFill>
          </a:endParaRPr>
        </a:p>
      </dsp:txBody>
      <dsp:txXfrm>
        <a:off x="3936119" y="550181"/>
        <a:ext cx="1697867" cy="1697867"/>
      </dsp:txXfrm>
    </dsp:sp>
    <dsp:sp modelId="{628ACB47-28A0-4DBC-AE3D-3E6FCE34DBA6}">
      <dsp:nvSpPr>
        <dsp:cNvPr id="0" name=""/>
        <dsp:cNvSpPr/>
      </dsp:nvSpPr>
      <dsp:spPr>
        <a:xfrm>
          <a:off x="1817963" y="2484636"/>
          <a:ext cx="1881569" cy="18815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solidFill>
                <a:schemeClr val="tx1"/>
              </a:solidFill>
            </a:rPr>
            <a:t>Trayecto-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err="1" smtClean="0">
              <a:solidFill>
                <a:schemeClr val="tx1"/>
              </a:solidFill>
            </a:rPr>
            <a:t>rias</a:t>
          </a:r>
          <a:r>
            <a:rPr lang="es-AR" sz="2800" b="1" kern="1200" dirty="0" smtClean="0">
              <a:solidFill>
                <a:schemeClr val="tx1"/>
              </a:solidFill>
            </a:rPr>
            <a:t> escolares</a:t>
          </a:r>
          <a:endParaRPr lang="es-AR" sz="2800" kern="1200" dirty="0">
            <a:solidFill>
              <a:schemeClr val="tx1"/>
            </a:solidFill>
          </a:endParaRPr>
        </a:p>
      </dsp:txBody>
      <dsp:txXfrm>
        <a:off x="1909814" y="2576487"/>
        <a:ext cx="1697867" cy="1697867"/>
      </dsp:txXfrm>
    </dsp:sp>
    <dsp:sp modelId="{48F0B705-B37E-4CE9-A390-2EBE822D8A20}">
      <dsp:nvSpPr>
        <dsp:cNvPr id="0" name=""/>
        <dsp:cNvSpPr/>
      </dsp:nvSpPr>
      <dsp:spPr>
        <a:xfrm>
          <a:off x="3804840" y="2484636"/>
          <a:ext cx="1960425" cy="18815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solidFill>
                <a:schemeClr val="tx1"/>
              </a:solidFill>
            </a:rPr>
            <a:t>Contexto</a:t>
          </a:r>
          <a:endParaRPr lang="es-AR" sz="2800" kern="1200" dirty="0">
            <a:solidFill>
              <a:schemeClr val="tx1"/>
            </a:solidFill>
          </a:endParaRPr>
        </a:p>
      </dsp:txBody>
      <dsp:txXfrm>
        <a:off x="3896691" y="2576487"/>
        <a:ext cx="1776723" cy="16978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D4933-ADDC-4227-BE74-0CE9AF37A3D5}">
      <dsp:nvSpPr>
        <dsp:cNvPr id="0" name=""/>
        <dsp:cNvSpPr/>
      </dsp:nvSpPr>
      <dsp:spPr>
        <a:xfrm>
          <a:off x="3771900" y="2013931"/>
          <a:ext cx="2064162" cy="716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243"/>
              </a:lnTo>
              <a:lnTo>
                <a:pt x="2064162" y="358243"/>
              </a:lnTo>
              <a:lnTo>
                <a:pt x="2064162" y="7164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3EB019-16C3-4703-9698-4FF064815599}">
      <dsp:nvSpPr>
        <dsp:cNvPr id="0" name=""/>
        <dsp:cNvSpPr/>
      </dsp:nvSpPr>
      <dsp:spPr>
        <a:xfrm>
          <a:off x="1707738" y="2013931"/>
          <a:ext cx="2064162" cy="716486"/>
        </a:xfrm>
        <a:custGeom>
          <a:avLst/>
          <a:gdLst/>
          <a:ahLst/>
          <a:cxnLst/>
          <a:rect l="0" t="0" r="0" b="0"/>
          <a:pathLst>
            <a:path>
              <a:moveTo>
                <a:pt x="2064162" y="0"/>
              </a:moveTo>
              <a:lnTo>
                <a:pt x="2064162" y="358243"/>
              </a:lnTo>
              <a:lnTo>
                <a:pt x="0" y="358243"/>
              </a:lnTo>
              <a:lnTo>
                <a:pt x="0" y="7164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65D33F-9372-4E8C-AADE-191E42FCC370}">
      <dsp:nvSpPr>
        <dsp:cNvPr id="0" name=""/>
        <dsp:cNvSpPr/>
      </dsp:nvSpPr>
      <dsp:spPr>
        <a:xfrm>
          <a:off x="2065981" y="308012"/>
          <a:ext cx="3411838" cy="170591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400" kern="1200" dirty="0" smtClean="0"/>
            <a:t>OBJETOS</a:t>
          </a:r>
          <a:endParaRPr lang="es-AR" sz="4400" kern="1200" dirty="0"/>
        </a:p>
      </dsp:txBody>
      <dsp:txXfrm>
        <a:off x="2065981" y="308012"/>
        <a:ext cx="3411838" cy="1705919"/>
      </dsp:txXfrm>
    </dsp:sp>
    <dsp:sp modelId="{45B12353-D8A8-4345-98FB-A9B2E159788F}">
      <dsp:nvSpPr>
        <dsp:cNvPr id="0" name=""/>
        <dsp:cNvSpPr/>
      </dsp:nvSpPr>
      <dsp:spPr>
        <a:xfrm>
          <a:off x="1818" y="2730418"/>
          <a:ext cx="3411838" cy="170591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400" kern="1200" dirty="0" smtClean="0"/>
            <a:t>INSTITUCIÓN</a:t>
          </a:r>
          <a:endParaRPr lang="es-AR" sz="4400" kern="1200" dirty="0"/>
        </a:p>
      </dsp:txBody>
      <dsp:txXfrm>
        <a:off x="1818" y="2730418"/>
        <a:ext cx="3411838" cy="1705919"/>
      </dsp:txXfrm>
    </dsp:sp>
    <dsp:sp modelId="{FE06B08E-786F-49CD-A8A9-5CBFB309A9F1}">
      <dsp:nvSpPr>
        <dsp:cNvPr id="0" name=""/>
        <dsp:cNvSpPr/>
      </dsp:nvSpPr>
      <dsp:spPr>
        <a:xfrm>
          <a:off x="4130143" y="2730418"/>
          <a:ext cx="3411838" cy="170591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400" kern="1200" dirty="0" smtClean="0"/>
            <a:t>APRENDIZAJES</a:t>
          </a:r>
          <a:endParaRPr lang="es-AR" sz="4400" kern="1200" dirty="0"/>
        </a:p>
      </dsp:txBody>
      <dsp:txXfrm>
        <a:off x="4130143" y="2730418"/>
        <a:ext cx="3411838" cy="17059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B66A36-2420-4A25-B9D7-367147C2BE1E}">
      <dsp:nvSpPr>
        <dsp:cNvPr id="0" name=""/>
        <dsp:cNvSpPr/>
      </dsp:nvSpPr>
      <dsp:spPr>
        <a:xfrm>
          <a:off x="38" y="100464"/>
          <a:ext cx="3703470" cy="9548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b="1" kern="1200" dirty="0" smtClean="0"/>
            <a:t>1-EXTERNA</a:t>
          </a:r>
          <a:endParaRPr lang="es-AR" sz="2600" b="1" kern="1200" dirty="0"/>
        </a:p>
      </dsp:txBody>
      <dsp:txXfrm>
        <a:off x="38" y="100464"/>
        <a:ext cx="3703470" cy="954840"/>
      </dsp:txXfrm>
    </dsp:sp>
    <dsp:sp modelId="{CFB4AD46-A119-409C-8017-EE3A7247F6F6}">
      <dsp:nvSpPr>
        <dsp:cNvPr id="0" name=""/>
        <dsp:cNvSpPr/>
      </dsp:nvSpPr>
      <dsp:spPr>
        <a:xfrm>
          <a:off x="38" y="1037025"/>
          <a:ext cx="3703470" cy="29660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600" b="1" kern="1200" dirty="0" smtClean="0"/>
            <a:t>Ejecutada por organismo central: estandarizada, más objetiva, más cuantitativa, categoriza.</a:t>
          </a:r>
          <a:endParaRPr lang="es-AR" sz="2600" b="1" kern="1200" dirty="0"/>
        </a:p>
      </dsp:txBody>
      <dsp:txXfrm>
        <a:off x="38" y="1037025"/>
        <a:ext cx="3703470" cy="2966055"/>
      </dsp:txXfrm>
    </dsp:sp>
    <dsp:sp modelId="{B3389AF4-833D-4820-AE15-315A02EE6C0B}">
      <dsp:nvSpPr>
        <dsp:cNvPr id="0" name=""/>
        <dsp:cNvSpPr/>
      </dsp:nvSpPr>
      <dsp:spPr>
        <a:xfrm>
          <a:off x="4221995" y="60499"/>
          <a:ext cx="3703470" cy="9548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b="1" kern="1200" dirty="0" smtClean="0"/>
            <a:t>2-INTERNA O AUTOEVALUACIÓN</a:t>
          </a:r>
          <a:endParaRPr lang="es-AR" sz="2600" b="1" kern="1200" dirty="0"/>
        </a:p>
      </dsp:txBody>
      <dsp:txXfrm>
        <a:off x="4221995" y="60499"/>
        <a:ext cx="3703470" cy="954840"/>
      </dsp:txXfrm>
    </dsp:sp>
    <dsp:sp modelId="{B3751A72-A7CC-4DA6-9C8A-62D1EE59F322}">
      <dsp:nvSpPr>
        <dsp:cNvPr id="0" name=""/>
        <dsp:cNvSpPr/>
      </dsp:nvSpPr>
      <dsp:spPr>
        <a:xfrm>
          <a:off x="4221995" y="917128"/>
          <a:ext cx="3703470" cy="31259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600" b="1" kern="1200" dirty="0" smtClean="0"/>
            <a:t>Ejecutada por el propio organismo: democrática, participativa, dinámica, sofisticada, más cualitativa, </a:t>
          </a:r>
          <a:r>
            <a:rPr lang="es-AR" sz="2600" b="1" kern="1200" dirty="0" smtClean="0"/>
            <a:t>especifica.</a:t>
          </a:r>
          <a:endParaRPr lang="es-AR" sz="2600" b="1" kern="1200" dirty="0"/>
        </a:p>
      </dsp:txBody>
      <dsp:txXfrm>
        <a:off x="4221995" y="917128"/>
        <a:ext cx="3703470" cy="31259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B66A36-2420-4A25-B9D7-367147C2BE1E}">
      <dsp:nvSpPr>
        <dsp:cNvPr id="0" name=""/>
        <dsp:cNvSpPr/>
      </dsp:nvSpPr>
      <dsp:spPr>
        <a:xfrm>
          <a:off x="38" y="134995"/>
          <a:ext cx="3703470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b="1" kern="1200" dirty="0" smtClean="0"/>
            <a:t>1-SISTEMA</a:t>
          </a:r>
          <a:endParaRPr lang="es-AR" sz="2700" b="1" kern="1200" dirty="0"/>
        </a:p>
      </dsp:txBody>
      <dsp:txXfrm>
        <a:off x="38" y="134995"/>
        <a:ext cx="3703470" cy="777600"/>
      </dsp:txXfrm>
    </dsp:sp>
    <dsp:sp modelId="{CFB4AD46-A119-409C-8017-EE3A7247F6F6}">
      <dsp:nvSpPr>
        <dsp:cNvPr id="0" name=""/>
        <dsp:cNvSpPr/>
      </dsp:nvSpPr>
      <dsp:spPr>
        <a:xfrm>
          <a:off x="38" y="893644"/>
          <a:ext cx="3703470" cy="30749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700" b="1" kern="1200" dirty="0" smtClean="0"/>
            <a:t>Ejecutada por organismo central: estandarizada, más objetiva, más cuantitativa, categoriza.</a:t>
          </a:r>
          <a:endParaRPr lang="es-AR" sz="2700" b="1" kern="1200" dirty="0"/>
        </a:p>
      </dsp:txBody>
      <dsp:txXfrm>
        <a:off x="38" y="893644"/>
        <a:ext cx="3703470" cy="3074905"/>
      </dsp:txXfrm>
    </dsp:sp>
    <dsp:sp modelId="{B3389AF4-833D-4820-AE15-315A02EE6C0B}">
      <dsp:nvSpPr>
        <dsp:cNvPr id="0" name=""/>
        <dsp:cNvSpPr/>
      </dsp:nvSpPr>
      <dsp:spPr>
        <a:xfrm>
          <a:off x="4221995" y="93563"/>
          <a:ext cx="3703470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b="1" kern="1200" dirty="0" smtClean="0"/>
            <a:t>2-AULA</a:t>
          </a:r>
          <a:endParaRPr lang="es-AR" sz="2700" b="1" kern="1200" dirty="0"/>
        </a:p>
      </dsp:txBody>
      <dsp:txXfrm>
        <a:off x="4221995" y="93563"/>
        <a:ext cx="3703470" cy="777600"/>
      </dsp:txXfrm>
    </dsp:sp>
    <dsp:sp modelId="{B3751A72-A7CC-4DA6-9C8A-62D1EE59F322}">
      <dsp:nvSpPr>
        <dsp:cNvPr id="0" name=""/>
        <dsp:cNvSpPr/>
      </dsp:nvSpPr>
      <dsp:spPr>
        <a:xfrm>
          <a:off x="4221995" y="769347"/>
          <a:ext cx="3703470" cy="32406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700" b="1" kern="1200" dirty="0" smtClean="0"/>
            <a:t>Ejecutada por el propio organismo: democrática, participativa, dinámica, sofisticada, más cualitativa, especifica</a:t>
          </a:r>
          <a:endParaRPr lang="es-AR" sz="2700" b="1" kern="1200" dirty="0"/>
        </a:p>
      </dsp:txBody>
      <dsp:txXfrm>
        <a:off x="4221995" y="769347"/>
        <a:ext cx="3703470" cy="32406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FE2DE-9D52-49B3-8EC1-3055F5980686}">
      <dsp:nvSpPr>
        <dsp:cNvPr id="0" name=""/>
        <dsp:cNvSpPr/>
      </dsp:nvSpPr>
      <dsp:spPr>
        <a:xfrm>
          <a:off x="3118624" y="0"/>
          <a:ext cx="2829575" cy="283000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2F2AA-EBA5-4FFD-8439-96CED2BAF6EF}">
      <dsp:nvSpPr>
        <dsp:cNvPr id="0" name=""/>
        <dsp:cNvSpPr/>
      </dsp:nvSpPr>
      <dsp:spPr>
        <a:xfrm>
          <a:off x="3371817" y="1021717"/>
          <a:ext cx="2316812" cy="785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/>
            <a:t>Supervisores y Directores</a:t>
          </a:r>
          <a:endParaRPr lang="es-AR" sz="2800" b="1" kern="1200" dirty="0"/>
        </a:p>
      </dsp:txBody>
      <dsp:txXfrm>
        <a:off x="3371817" y="1021717"/>
        <a:ext cx="2316812" cy="785982"/>
      </dsp:txXfrm>
    </dsp:sp>
    <dsp:sp modelId="{DDE52BDD-FA89-461D-8413-576DDDB59AC8}">
      <dsp:nvSpPr>
        <dsp:cNvPr id="0" name=""/>
        <dsp:cNvSpPr/>
      </dsp:nvSpPr>
      <dsp:spPr>
        <a:xfrm>
          <a:off x="2332719" y="1626048"/>
          <a:ext cx="2829575" cy="283000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700073-C63D-4D99-96CC-AA97C2493AD7}">
      <dsp:nvSpPr>
        <dsp:cNvPr id="0" name=""/>
        <dsp:cNvSpPr/>
      </dsp:nvSpPr>
      <dsp:spPr>
        <a:xfrm>
          <a:off x="2589101" y="2657171"/>
          <a:ext cx="2316812" cy="785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/>
            <a:t>Formación Docente</a:t>
          </a:r>
          <a:endParaRPr lang="es-AR" sz="2800" b="1" kern="1200" dirty="0"/>
        </a:p>
      </dsp:txBody>
      <dsp:txXfrm>
        <a:off x="2589101" y="2657171"/>
        <a:ext cx="2316812" cy="785982"/>
      </dsp:txXfrm>
    </dsp:sp>
    <dsp:sp modelId="{1E8DBC0A-0828-458F-9DFF-DB9611C83DC6}">
      <dsp:nvSpPr>
        <dsp:cNvPr id="0" name=""/>
        <dsp:cNvSpPr/>
      </dsp:nvSpPr>
      <dsp:spPr>
        <a:xfrm>
          <a:off x="3320015" y="3446681"/>
          <a:ext cx="2431043" cy="243201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B1851F-4FD8-410C-8108-C2D3987AB78A}">
      <dsp:nvSpPr>
        <dsp:cNvPr id="0" name=""/>
        <dsp:cNvSpPr/>
      </dsp:nvSpPr>
      <dsp:spPr>
        <a:xfrm>
          <a:off x="3375537" y="4294977"/>
          <a:ext cx="2316812" cy="785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/>
            <a:t>Evaluación</a:t>
          </a:r>
          <a:endParaRPr lang="es-AR" sz="2800" b="1" kern="1200" dirty="0"/>
        </a:p>
      </dsp:txBody>
      <dsp:txXfrm>
        <a:off x="3375537" y="4294977"/>
        <a:ext cx="2316812" cy="7859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705843-A179-4AF9-AD94-4B96C06C3E4F}">
      <dsp:nvSpPr>
        <dsp:cNvPr id="0" name=""/>
        <dsp:cNvSpPr/>
      </dsp:nvSpPr>
      <dsp:spPr>
        <a:xfrm rot="16200000">
          <a:off x="882524" y="-1232134"/>
          <a:ext cx="2591434" cy="484053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/>
            <a:t/>
          </a:r>
          <a:br>
            <a:rPr lang="es-AR" sz="1800" kern="1200" dirty="0"/>
          </a:br>
          <a:r>
            <a:rPr lang="es-AR" sz="1800" b="1" kern="1200" dirty="0" smtClean="0">
              <a:solidFill>
                <a:schemeClr val="tx1"/>
              </a:solidFill>
            </a:rPr>
            <a:t>Aprendizaje de saberes y capacidades fundamentales</a:t>
          </a:r>
          <a:endParaRPr lang="es-AR" sz="1800" b="1" kern="1200" dirty="0">
            <a:solidFill>
              <a:schemeClr val="tx1"/>
            </a:solidFill>
          </a:endParaRPr>
        </a:p>
      </dsp:txBody>
      <dsp:txXfrm rot="5400000">
        <a:off x="-242025" y="-107585"/>
        <a:ext cx="4840532" cy="1943576"/>
      </dsp:txXfrm>
    </dsp:sp>
    <dsp:sp modelId="{C723D03B-480D-4725-9FCD-837AA8AF1076}">
      <dsp:nvSpPr>
        <dsp:cNvPr id="0" name=""/>
        <dsp:cNvSpPr/>
      </dsp:nvSpPr>
      <dsp:spPr>
        <a:xfrm>
          <a:off x="4114459" y="-107585"/>
          <a:ext cx="4840532" cy="259143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 smtClean="0">
              <a:solidFill>
                <a:schemeClr val="tx1"/>
              </a:solidFill>
            </a:rPr>
            <a:t>Formación Docente, desarrollo profesional y enseñanza de calidad </a:t>
          </a:r>
          <a:endParaRPr lang="es-AR" sz="1800" b="1" kern="1200" dirty="0">
            <a:solidFill>
              <a:schemeClr val="tx1"/>
            </a:solidFill>
          </a:endParaRPr>
        </a:p>
      </dsp:txBody>
      <dsp:txXfrm>
        <a:off x="4114459" y="-107585"/>
        <a:ext cx="4840532" cy="1943576"/>
      </dsp:txXfrm>
    </dsp:sp>
    <dsp:sp modelId="{67FCFF67-EBE3-4D3E-A814-0E321871DF2F}">
      <dsp:nvSpPr>
        <dsp:cNvPr id="0" name=""/>
        <dsp:cNvSpPr/>
      </dsp:nvSpPr>
      <dsp:spPr>
        <a:xfrm rot="10800000">
          <a:off x="-242024" y="2268678"/>
          <a:ext cx="4840532" cy="259143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 smtClean="0">
              <a:solidFill>
                <a:schemeClr val="tx1"/>
              </a:solidFill>
            </a:rPr>
            <a:t>Planificación y gestión educativa</a:t>
          </a:r>
          <a:endParaRPr lang="es-AR" sz="1800" b="1" kern="1200" dirty="0">
            <a:solidFill>
              <a:schemeClr val="tx1"/>
            </a:solidFill>
          </a:endParaRPr>
        </a:p>
      </dsp:txBody>
      <dsp:txXfrm rot="10800000">
        <a:off x="-242024" y="2916537"/>
        <a:ext cx="4840532" cy="1943576"/>
      </dsp:txXfrm>
    </dsp:sp>
    <dsp:sp modelId="{CCAC2E36-E617-42A2-AD93-E7CA4742F0E6}">
      <dsp:nvSpPr>
        <dsp:cNvPr id="0" name=""/>
        <dsp:cNvSpPr/>
      </dsp:nvSpPr>
      <dsp:spPr>
        <a:xfrm rot="5400000">
          <a:off x="5239007" y="1144129"/>
          <a:ext cx="2591434" cy="484053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 smtClean="0">
              <a:solidFill>
                <a:schemeClr val="tx1"/>
              </a:solidFill>
            </a:rPr>
            <a:t>Comunidad educativa integrada</a:t>
          </a:r>
          <a:endParaRPr lang="es-AR" sz="1800" b="1" kern="1200" dirty="0">
            <a:solidFill>
              <a:schemeClr val="tx1"/>
            </a:solidFill>
          </a:endParaRPr>
        </a:p>
      </dsp:txBody>
      <dsp:txXfrm rot="-5400000">
        <a:off x="4114459" y="2916537"/>
        <a:ext cx="4840532" cy="1943576"/>
      </dsp:txXfrm>
    </dsp:sp>
    <dsp:sp modelId="{58BF94D6-23E6-45B9-BC30-2710D0CDBB00}">
      <dsp:nvSpPr>
        <dsp:cNvPr id="0" name=""/>
        <dsp:cNvSpPr/>
      </dsp:nvSpPr>
      <dsp:spPr>
        <a:xfrm>
          <a:off x="2904323" y="1728405"/>
          <a:ext cx="2904319" cy="1295717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>
              <a:solidFill>
                <a:schemeClr val="tx1"/>
              </a:solidFill>
            </a:rPr>
            <a:t>Innovación y tecnología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>
              <a:solidFill>
                <a:schemeClr val="tx1"/>
              </a:solidFill>
            </a:rPr>
            <a:t>Políticas en contextos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>
              <a:solidFill>
                <a:schemeClr val="tx1"/>
              </a:solidFill>
            </a:rPr>
            <a:t>Evaluación e información</a:t>
          </a:r>
        </a:p>
      </dsp:txBody>
      <dsp:txXfrm>
        <a:off x="2967575" y="1791657"/>
        <a:ext cx="2777815" cy="11692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7B9443-50F0-4BC3-88A9-4941CBA59C24}">
      <dsp:nvSpPr>
        <dsp:cNvPr id="0" name=""/>
        <dsp:cNvSpPr/>
      </dsp:nvSpPr>
      <dsp:spPr>
        <a:xfrm rot="5400000">
          <a:off x="-179394" y="184469"/>
          <a:ext cx="1195963" cy="83717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b="1" kern="1200" dirty="0" smtClean="0"/>
            <a:t>4</a:t>
          </a:r>
          <a:endParaRPr lang="es-AR" sz="2300" b="1" kern="1200" dirty="0"/>
        </a:p>
      </dsp:txBody>
      <dsp:txXfrm rot="-5400000">
        <a:off x="1" y="423661"/>
        <a:ext cx="837174" cy="358789"/>
      </dsp:txXfrm>
    </dsp:sp>
    <dsp:sp modelId="{424BF58E-2060-43F1-887A-4DC645789F48}">
      <dsp:nvSpPr>
        <dsp:cNvPr id="0" name=""/>
        <dsp:cNvSpPr/>
      </dsp:nvSpPr>
      <dsp:spPr>
        <a:xfrm rot="5400000">
          <a:off x="4440134" y="-3597885"/>
          <a:ext cx="777376" cy="79832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800" b="1" kern="1200" dirty="0" smtClean="0"/>
            <a:t>Mejoramiento continuo </a:t>
          </a:r>
          <a:endParaRPr lang="es-AR" sz="2800" b="1" kern="1200" dirty="0"/>
        </a:p>
      </dsp:txBody>
      <dsp:txXfrm rot="-5400000">
        <a:off x="837174" y="43023"/>
        <a:ext cx="7945348" cy="701480"/>
      </dsp:txXfrm>
    </dsp:sp>
    <dsp:sp modelId="{207BFD28-7171-4875-B5A9-CFE07B6BE87F}">
      <dsp:nvSpPr>
        <dsp:cNvPr id="0" name=""/>
        <dsp:cNvSpPr/>
      </dsp:nvSpPr>
      <dsp:spPr>
        <a:xfrm rot="5400000">
          <a:off x="-179394" y="1241417"/>
          <a:ext cx="1195963" cy="83717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b="1" kern="1200" dirty="0" smtClean="0"/>
            <a:t>3</a:t>
          </a:r>
          <a:endParaRPr lang="es-AR" sz="2300" b="1" kern="1200" dirty="0"/>
        </a:p>
      </dsp:txBody>
      <dsp:txXfrm rot="-5400000">
        <a:off x="1" y="1480609"/>
        <a:ext cx="837174" cy="358789"/>
      </dsp:txXfrm>
    </dsp:sp>
    <dsp:sp modelId="{FDEAD881-BB3B-4F80-9262-22B1615312FF}">
      <dsp:nvSpPr>
        <dsp:cNvPr id="0" name=""/>
        <dsp:cNvSpPr/>
      </dsp:nvSpPr>
      <dsp:spPr>
        <a:xfrm rot="5400000">
          <a:off x="4440134" y="-2540936"/>
          <a:ext cx="777376" cy="79832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800" b="1" kern="1200" dirty="0" smtClean="0"/>
            <a:t>Apropiación: Difusión y toma de conciencia institucional</a:t>
          </a:r>
          <a:endParaRPr lang="es-AR" sz="2800" b="1" kern="1200" dirty="0"/>
        </a:p>
      </dsp:txBody>
      <dsp:txXfrm rot="-5400000">
        <a:off x="837174" y="1099972"/>
        <a:ext cx="7945348" cy="701480"/>
      </dsp:txXfrm>
    </dsp:sp>
    <dsp:sp modelId="{B8FB6424-F844-4ED3-910B-7733B9330C8F}">
      <dsp:nvSpPr>
        <dsp:cNvPr id="0" name=""/>
        <dsp:cNvSpPr/>
      </dsp:nvSpPr>
      <dsp:spPr>
        <a:xfrm rot="5400000">
          <a:off x="-179394" y="2450603"/>
          <a:ext cx="1195963" cy="83717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b="1" kern="1200" dirty="0" smtClean="0"/>
            <a:t>2</a:t>
          </a:r>
          <a:endParaRPr lang="es-AR" sz="2300" b="1" kern="1200" dirty="0"/>
        </a:p>
      </dsp:txBody>
      <dsp:txXfrm rot="-5400000">
        <a:off x="1" y="2689795"/>
        <a:ext cx="837174" cy="358789"/>
      </dsp:txXfrm>
    </dsp:sp>
    <dsp:sp modelId="{D6F4367F-F3D8-4E80-9C99-A4CB0BDD4096}">
      <dsp:nvSpPr>
        <dsp:cNvPr id="0" name=""/>
        <dsp:cNvSpPr/>
      </dsp:nvSpPr>
      <dsp:spPr>
        <a:xfrm rot="5400000">
          <a:off x="4287897" y="-1331750"/>
          <a:ext cx="1081851" cy="79832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800" b="1" kern="1200" dirty="0" smtClean="0"/>
            <a:t>Pertinencia:  articulación del PEI y con las necesidades de los usuarios y las demandas externas (normatividad vigente y contexto)</a:t>
          </a:r>
          <a:endParaRPr lang="es-AR" sz="2800" b="1" kern="1200" dirty="0"/>
        </a:p>
      </dsp:txBody>
      <dsp:txXfrm rot="-5400000">
        <a:off x="837175" y="2171784"/>
        <a:ext cx="7930484" cy="976227"/>
      </dsp:txXfrm>
    </dsp:sp>
    <dsp:sp modelId="{F96FEE9D-31DD-42AB-BDF7-742B0DF87A0C}">
      <dsp:nvSpPr>
        <dsp:cNvPr id="0" name=""/>
        <dsp:cNvSpPr/>
      </dsp:nvSpPr>
      <dsp:spPr>
        <a:xfrm rot="5400000">
          <a:off x="-179394" y="3586868"/>
          <a:ext cx="1195963" cy="83717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b="1" kern="1200" dirty="0" smtClean="0"/>
            <a:t>1</a:t>
          </a:r>
          <a:r>
            <a:rPr lang="es-AR" sz="2300" kern="1200" dirty="0" smtClean="0"/>
            <a:t> </a:t>
          </a:r>
          <a:endParaRPr lang="es-AR" sz="2300" kern="1200" dirty="0"/>
        </a:p>
      </dsp:txBody>
      <dsp:txXfrm rot="-5400000">
        <a:off x="1" y="3826060"/>
        <a:ext cx="837174" cy="358789"/>
      </dsp:txXfrm>
    </dsp:sp>
    <dsp:sp modelId="{BFA0E2D0-AB44-4702-B200-B79F7B8CD22D}">
      <dsp:nvSpPr>
        <dsp:cNvPr id="0" name=""/>
        <dsp:cNvSpPr/>
      </dsp:nvSpPr>
      <dsp:spPr>
        <a:xfrm rot="5400000">
          <a:off x="4360818" y="13184"/>
          <a:ext cx="936008" cy="79832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800" b="1" kern="1200" dirty="0" smtClean="0"/>
            <a:t>Existencia de una problemática: estado de situación</a:t>
          </a:r>
          <a:endParaRPr lang="es-AR" sz="2800" b="1" kern="1200" dirty="0"/>
        </a:p>
      </dsp:txBody>
      <dsp:txXfrm rot="-5400000">
        <a:off x="837174" y="3582520"/>
        <a:ext cx="7937604" cy="8446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FF629-6FD5-4609-9C43-601E8C2CAC5C}">
      <dsp:nvSpPr>
        <dsp:cNvPr id="0" name=""/>
        <dsp:cNvSpPr/>
      </dsp:nvSpPr>
      <dsp:spPr>
        <a:xfrm>
          <a:off x="2415688" y="1097142"/>
          <a:ext cx="52339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339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2663534" y="1140090"/>
        <a:ext cx="27699" cy="5545"/>
      </dsp:txXfrm>
    </dsp:sp>
    <dsp:sp modelId="{1A3774FE-BA84-494F-AD00-4367060D17D0}">
      <dsp:nvSpPr>
        <dsp:cNvPr id="0" name=""/>
        <dsp:cNvSpPr/>
      </dsp:nvSpPr>
      <dsp:spPr>
        <a:xfrm>
          <a:off x="8827" y="420264"/>
          <a:ext cx="2408661" cy="14451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solidFill>
                <a:schemeClr val="tx1"/>
              </a:solidFill>
            </a:rPr>
            <a:t>1. Conocer el proceso y contenido </a:t>
          </a:r>
          <a:endParaRPr lang="es-AR" sz="2800" b="1" kern="1200" dirty="0">
            <a:solidFill>
              <a:schemeClr val="tx1"/>
            </a:solidFill>
          </a:endParaRPr>
        </a:p>
      </dsp:txBody>
      <dsp:txXfrm>
        <a:off x="8827" y="420264"/>
        <a:ext cx="2408661" cy="1445196"/>
      </dsp:txXfrm>
    </dsp:sp>
    <dsp:sp modelId="{781F2527-DD5E-46EB-9C33-742586D69166}">
      <dsp:nvSpPr>
        <dsp:cNvPr id="0" name=""/>
        <dsp:cNvSpPr/>
      </dsp:nvSpPr>
      <dsp:spPr>
        <a:xfrm>
          <a:off x="5378341" y="1097142"/>
          <a:ext cx="52339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339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5626188" y="1140090"/>
        <a:ext cx="27699" cy="5545"/>
      </dsp:txXfrm>
    </dsp:sp>
    <dsp:sp modelId="{54B78907-16B4-4BB6-95D5-3C3DC8BDCAE9}">
      <dsp:nvSpPr>
        <dsp:cNvPr id="0" name=""/>
        <dsp:cNvSpPr/>
      </dsp:nvSpPr>
      <dsp:spPr>
        <a:xfrm>
          <a:off x="2971480" y="247426"/>
          <a:ext cx="2408661" cy="17908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solidFill>
                <a:schemeClr val="tx1"/>
              </a:solidFill>
            </a:rPr>
            <a:t>2. Divulgar  proceso en  comunidad educativa </a:t>
          </a:r>
          <a:endParaRPr lang="es-AR" sz="2800" b="1" kern="1200" dirty="0">
            <a:solidFill>
              <a:schemeClr val="tx1"/>
            </a:solidFill>
          </a:endParaRPr>
        </a:p>
      </dsp:txBody>
      <dsp:txXfrm>
        <a:off x="2971480" y="247426"/>
        <a:ext cx="2408661" cy="1790873"/>
      </dsp:txXfrm>
    </dsp:sp>
    <dsp:sp modelId="{98B098DC-D1F4-41F1-BDC5-234716D43BD6}">
      <dsp:nvSpPr>
        <dsp:cNvPr id="0" name=""/>
        <dsp:cNvSpPr/>
      </dsp:nvSpPr>
      <dsp:spPr>
        <a:xfrm>
          <a:off x="1156048" y="1863661"/>
          <a:ext cx="5982415" cy="1218069"/>
        </a:xfrm>
        <a:custGeom>
          <a:avLst/>
          <a:gdLst/>
          <a:ahLst/>
          <a:cxnLst/>
          <a:rect l="0" t="0" r="0" b="0"/>
          <a:pathLst>
            <a:path>
              <a:moveTo>
                <a:pt x="5982415" y="0"/>
              </a:moveTo>
              <a:lnTo>
                <a:pt x="5982415" y="626134"/>
              </a:lnTo>
              <a:lnTo>
                <a:pt x="0" y="626134"/>
              </a:lnTo>
              <a:lnTo>
                <a:pt x="0" y="12180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3994473" y="2469923"/>
        <a:ext cx="305566" cy="5545"/>
      </dsp:txXfrm>
    </dsp:sp>
    <dsp:sp modelId="{0FFB474B-E508-47E8-AFEF-1111FC3C1EA9}">
      <dsp:nvSpPr>
        <dsp:cNvPr id="0" name=""/>
        <dsp:cNvSpPr/>
      </dsp:nvSpPr>
      <dsp:spPr>
        <a:xfrm>
          <a:off x="5934133" y="420264"/>
          <a:ext cx="2408661" cy="14451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solidFill>
                <a:schemeClr val="tx1"/>
              </a:solidFill>
            </a:rPr>
            <a:t>3. Conformar los grupos de trabajo</a:t>
          </a:r>
          <a:endParaRPr lang="es-AR" sz="2800" b="1" kern="1200" dirty="0">
            <a:solidFill>
              <a:schemeClr val="tx1"/>
            </a:solidFill>
          </a:endParaRPr>
        </a:p>
      </dsp:txBody>
      <dsp:txXfrm>
        <a:off x="5934133" y="420264"/>
        <a:ext cx="2408661" cy="1445196"/>
      </dsp:txXfrm>
    </dsp:sp>
    <dsp:sp modelId="{589D69D1-13EB-4B64-AF93-78995CC60CC6}">
      <dsp:nvSpPr>
        <dsp:cNvPr id="0" name=""/>
        <dsp:cNvSpPr/>
      </dsp:nvSpPr>
      <dsp:spPr>
        <a:xfrm>
          <a:off x="2301470" y="3791008"/>
          <a:ext cx="52339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339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2549316" y="3833955"/>
        <a:ext cx="27699" cy="5545"/>
      </dsp:txXfrm>
    </dsp:sp>
    <dsp:sp modelId="{8CD67CEA-63EA-474F-B91C-6147CC803739}">
      <dsp:nvSpPr>
        <dsp:cNvPr id="0" name=""/>
        <dsp:cNvSpPr/>
      </dsp:nvSpPr>
      <dsp:spPr>
        <a:xfrm>
          <a:off x="8827" y="3114130"/>
          <a:ext cx="2294442" cy="14451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solidFill>
                <a:schemeClr val="tx1"/>
              </a:solidFill>
            </a:rPr>
            <a:t>4. Recoger la información necesaria  </a:t>
          </a:r>
          <a:endParaRPr lang="es-AR" sz="2800" b="1" kern="1200" dirty="0">
            <a:solidFill>
              <a:schemeClr val="tx1"/>
            </a:solidFill>
          </a:endParaRPr>
        </a:p>
      </dsp:txBody>
      <dsp:txXfrm>
        <a:off x="8827" y="3114130"/>
        <a:ext cx="2294442" cy="1445196"/>
      </dsp:txXfrm>
    </dsp:sp>
    <dsp:sp modelId="{F66F7806-21FC-47DD-90B0-F211DCFC6E2D}">
      <dsp:nvSpPr>
        <dsp:cNvPr id="0" name=""/>
        <dsp:cNvSpPr/>
      </dsp:nvSpPr>
      <dsp:spPr>
        <a:xfrm>
          <a:off x="5345295" y="3791008"/>
          <a:ext cx="52339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339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5593141" y="3833955"/>
        <a:ext cx="27699" cy="5545"/>
      </dsp:txXfrm>
    </dsp:sp>
    <dsp:sp modelId="{B2D1E066-9458-4296-B329-097D489462C4}">
      <dsp:nvSpPr>
        <dsp:cNvPr id="0" name=""/>
        <dsp:cNvSpPr/>
      </dsp:nvSpPr>
      <dsp:spPr>
        <a:xfrm>
          <a:off x="2857262" y="2776915"/>
          <a:ext cx="2489832" cy="21196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solidFill>
                <a:schemeClr val="tx1"/>
              </a:solidFill>
            </a:rPr>
            <a:t>5.Evaluar, analizar y valorar la realidad institucional</a:t>
          </a:r>
          <a:endParaRPr lang="es-AR" sz="2800" b="1" kern="1200" dirty="0">
            <a:solidFill>
              <a:schemeClr val="tx1"/>
            </a:solidFill>
          </a:endParaRPr>
        </a:p>
      </dsp:txBody>
      <dsp:txXfrm>
        <a:off x="2857262" y="2776915"/>
        <a:ext cx="2489832" cy="2119626"/>
      </dsp:txXfrm>
    </dsp:sp>
    <dsp:sp modelId="{B76CE798-13D3-4371-A49D-E893A02AA7E4}">
      <dsp:nvSpPr>
        <dsp:cNvPr id="0" name=""/>
        <dsp:cNvSpPr/>
      </dsp:nvSpPr>
      <dsp:spPr>
        <a:xfrm>
          <a:off x="5901087" y="2592291"/>
          <a:ext cx="3234085" cy="24888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b="1" kern="1200" dirty="0" smtClean="0">
              <a:solidFill>
                <a:schemeClr val="tx1"/>
              </a:solidFill>
            </a:rPr>
            <a:t>6. </a:t>
          </a:r>
          <a:r>
            <a:rPr lang="es-AR" sz="2800" b="1" kern="1200" dirty="0" smtClean="0">
              <a:solidFill>
                <a:schemeClr val="tx1"/>
              </a:solidFill>
            </a:rPr>
            <a:t>Socializar el proceso y sus resultados. COCONSTRUIR Plan de Mejora</a:t>
          </a:r>
          <a:endParaRPr lang="es-AR" sz="2800" b="1" kern="1200" dirty="0">
            <a:solidFill>
              <a:schemeClr val="tx1"/>
            </a:solidFill>
          </a:endParaRPr>
        </a:p>
      </dsp:txBody>
      <dsp:txXfrm>
        <a:off x="5901087" y="2592291"/>
        <a:ext cx="3234085" cy="2488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22855-F587-4F9F-86FC-936FB4F2C947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8A20E-49CC-43C9-91E2-38DBCD313B6C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53002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71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843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3017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4893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0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939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762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526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392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979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220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B25FD02-8378-449A-9640-E14B1C97A4F3}" type="datetimeFigureOut">
              <a:rPr lang="es-AR" smtClean="0"/>
              <a:pPr/>
              <a:t>7/4/2017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4EAAE3-7F0C-477A-AB7B-4D6E29232B99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icef.org/argentina/spanish/revista-calidad-educativa-correccion_subir8-8.pdf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997512" cy="2310008"/>
          </a:xfrm>
        </p:spPr>
        <p:txBody>
          <a:bodyPr>
            <a:noAutofit/>
          </a:bodyPr>
          <a:lstStyle/>
          <a:p>
            <a:pPr algn="ctr"/>
            <a:r>
              <a:rPr lang="es-AR" sz="6600" b="1" dirty="0" smtClean="0"/>
              <a:t>Dirección de Evaluación </a:t>
            </a:r>
            <a:br>
              <a:rPr lang="es-AR" sz="6600" b="1" dirty="0" smtClean="0"/>
            </a:br>
            <a:r>
              <a:rPr lang="es-AR" sz="6600" b="1" dirty="0" smtClean="0"/>
              <a:t>de la Calidad Educativa</a:t>
            </a:r>
            <a:endParaRPr lang="es-AR" sz="66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  <a:p>
            <a:r>
              <a:rPr lang="es-AR" b="1" dirty="0" smtClean="0"/>
              <a:t> </a:t>
            </a:r>
            <a:r>
              <a:rPr lang="es-AR" sz="2800" b="1" dirty="0" smtClean="0"/>
              <a:t>2017</a:t>
            </a:r>
            <a:endParaRPr lang="es-AR" sz="2800" b="1" dirty="0"/>
          </a:p>
        </p:txBody>
      </p:sp>
      <p:pic>
        <p:nvPicPr>
          <p:cNvPr id="23554" name="Picture 2" descr="http://www.mendoza.edu.ar/wp-content/themes/latuer/images/logoDGEwe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70595" y="4653136"/>
            <a:ext cx="5334000" cy="16192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781488" cy="1270187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/>
              <a:t>ART. 95- Indicadores de la evaluación</a:t>
            </a:r>
            <a:endParaRPr lang="es-AR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9553" y="1845734"/>
            <a:ext cx="8280920" cy="4023360"/>
          </a:xfrm>
        </p:spPr>
        <p:txBody>
          <a:bodyPr numCol="2"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s-AR" sz="3200" b="1" dirty="0"/>
              <a:t>Cobertura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s-AR" sz="3200" b="1" dirty="0" err="1"/>
              <a:t>Repitencia</a:t>
            </a:r>
            <a:endParaRPr lang="es-AR" sz="3200" b="1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s-AR" sz="3200" b="1" dirty="0"/>
              <a:t>Deserción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s-AR" sz="3200" b="1" dirty="0"/>
              <a:t>Egreso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s-AR" sz="3200" b="1" dirty="0" err="1" smtClean="0"/>
              <a:t>Sobreedad</a:t>
            </a:r>
            <a:endParaRPr lang="es-AR" sz="3200" b="1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es-AR" sz="3200" b="1" dirty="0" smtClean="0"/>
              <a:t>Prácticas </a:t>
            </a:r>
            <a:r>
              <a:rPr lang="es-AR" sz="3200" b="1" dirty="0"/>
              <a:t>de docentes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s-AR" sz="3200" b="1" dirty="0"/>
              <a:t>Origen socioeconómico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s-AR" sz="3200" b="1" dirty="0"/>
              <a:t>Inversiones y costos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s-AR" sz="3200" b="1" dirty="0"/>
              <a:t>Logros de aprendizaje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s-AR" sz="3200" b="1" dirty="0"/>
              <a:t>Proyectos educativos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89396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023599"/>
              </p:ext>
            </p:extLst>
          </p:nvPr>
        </p:nvGraphicFramePr>
        <p:xfrm>
          <a:off x="539552" y="286604"/>
          <a:ext cx="8280919" cy="5878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212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709480" cy="1450757"/>
          </a:xfrm>
        </p:spPr>
        <p:txBody>
          <a:bodyPr/>
          <a:lstStyle/>
          <a:p>
            <a:r>
              <a:rPr lang="es-AR" b="1" dirty="0" smtClean="0"/>
              <a:t>ACUERDO FEDERAL</a:t>
            </a:r>
            <a:endParaRPr lang="es-AR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3528" y="2636912"/>
            <a:ext cx="8496943" cy="3232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3600" b="1" dirty="0" smtClean="0"/>
              <a:t>                              280/2016</a:t>
            </a:r>
          </a:p>
          <a:p>
            <a:pPr marL="0" indent="0">
              <a:buNone/>
            </a:pPr>
            <a:r>
              <a:rPr lang="es-AR" sz="3600" dirty="0" smtClean="0"/>
              <a:t>ANTECEDENTE: </a:t>
            </a:r>
            <a:r>
              <a:rPr lang="es-AR" sz="3600" dirty="0"/>
              <a:t>Resolución CFE Nº </a:t>
            </a:r>
            <a:r>
              <a:rPr lang="es-AR" sz="3600" dirty="0" smtClean="0"/>
              <a:t>     116/10 </a:t>
            </a:r>
            <a:r>
              <a:rPr lang="es-AR" sz="3600" dirty="0"/>
              <a:t>aprobó un documento de </a:t>
            </a:r>
            <a:r>
              <a:rPr lang="es-AR" sz="3600" dirty="0" smtClean="0"/>
              <a:t>	“</a:t>
            </a:r>
            <a:r>
              <a:rPr lang="es-AR" sz="3600" dirty="0"/>
              <a:t>Lineamientos para la evaluación de componentes de la calidad </a:t>
            </a:r>
            <a:r>
              <a:rPr lang="es-AR" sz="3600" dirty="0" smtClean="0"/>
              <a:t>	educativa </a:t>
            </a:r>
            <a:r>
              <a:rPr lang="es-AR" sz="3600" dirty="0"/>
              <a:t>2010 – 2020”. </a:t>
            </a:r>
          </a:p>
        </p:txBody>
      </p:sp>
    </p:spTree>
    <p:extLst>
      <p:ext uri="{BB962C8B-B14F-4D97-AF65-F5344CB8AC3E}">
        <p14:creationId xmlns:p14="http://schemas.microsoft.com/office/powerpoint/2010/main" val="42717268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/>
          <a:lstStyle/>
          <a:p>
            <a:r>
              <a:rPr lang="es-AR" dirty="0" smtClean="0"/>
              <a:t>   </a:t>
            </a:r>
            <a:r>
              <a:rPr lang="es-AR" b="1" dirty="0" smtClean="0"/>
              <a:t>Argentina Enseña y Aprende</a:t>
            </a:r>
            <a:endParaRPr lang="es-AR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461692"/>
              </p:ext>
            </p:extLst>
          </p:nvPr>
        </p:nvGraphicFramePr>
        <p:xfrm>
          <a:off x="179512" y="1340769"/>
          <a:ext cx="8712967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075240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sz="6000" b="1" dirty="0" smtClean="0">
                <a:solidFill>
                  <a:schemeClr val="tx1"/>
                </a:solidFill>
              </a:rPr>
              <a:t>¿Para qué evalúa un Director?</a:t>
            </a:r>
            <a:r>
              <a:rPr lang="es-AR" b="1" dirty="0">
                <a:solidFill>
                  <a:schemeClr val="tx1"/>
                </a:solidFill>
              </a:rPr>
              <a:t/>
            </a:r>
            <a:br>
              <a:rPr lang="es-AR" b="1" dirty="0">
                <a:solidFill>
                  <a:schemeClr val="tx1"/>
                </a:solidFill>
              </a:rPr>
            </a:b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4400" y="4653136"/>
            <a:ext cx="7772400" cy="1366664"/>
          </a:xfrm>
        </p:spPr>
        <p:txBody>
          <a:bodyPr/>
          <a:lstStyle/>
          <a:p>
            <a:endParaRPr lang="es-AR" b="1" dirty="0" smtClean="0"/>
          </a:p>
          <a:p>
            <a:pPr lvl="1"/>
            <a:endParaRPr lang="es-AR" b="1" dirty="0"/>
          </a:p>
          <a:p>
            <a:pPr lvl="1"/>
            <a:endParaRPr lang="es-AR" b="1" dirty="0" smtClean="0"/>
          </a:p>
          <a:p>
            <a:pPr lvl="1"/>
            <a:endParaRPr lang="es-AR" b="1" dirty="0"/>
          </a:p>
          <a:p>
            <a:pPr lvl="1"/>
            <a:endParaRPr lang="es-AR" b="1" dirty="0" smtClean="0"/>
          </a:p>
        </p:txBody>
      </p:sp>
      <p:sp>
        <p:nvSpPr>
          <p:cNvPr id="4" name="AutoShape 2" descr="Resultado de imagen para imágenes de información y evaluació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5" name="Imagen 4" descr="Resultado de imagen para imágenes de información y evaluació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920" y="2060848"/>
            <a:ext cx="4680520" cy="3744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725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2143116"/>
            <a:ext cx="7772400" cy="3876684"/>
          </a:xfrm>
        </p:spPr>
        <p:txBody>
          <a:bodyPr/>
          <a:lstStyle/>
          <a:p>
            <a:r>
              <a:rPr lang="es-AR" sz="3200" b="1" dirty="0" smtClean="0"/>
              <a:t>Promover la cultura valorativa que fomente el uso de información de manera amigable, pertinente y oportuna para la toma de decisiones y la elaboración de planes de mejora, en pos del enriquecimiento continuo</a:t>
            </a:r>
            <a:r>
              <a:rPr lang="es-AR" dirty="0" smtClean="0"/>
              <a:t>.</a:t>
            </a:r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Implica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714488"/>
            <a:ext cx="7772400" cy="4305312"/>
          </a:xfrm>
        </p:spPr>
        <p:txBody>
          <a:bodyPr/>
          <a:lstStyle/>
          <a:p>
            <a:r>
              <a:rPr lang="es-AR" sz="2800" b="1" dirty="0" smtClean="0"/>
              <a:t>El compromiso de todos los actores:</a:t>
            </a:r>
          </a:p>
          <a:p>
            <a:pPr lvl="1"/>
            <a:r>
              <a:rPr lang="es-AR" sz="2800" b="1" dirty="0" smtClean="0"/>
              <a:t>Personal Docente</a:t>
            </a:r>
          </a:p>
          <a:p>
            <a:pPr lvl="1"/>
            <a:r>
              <a:rPr lang="es-AR" sz="2800" b="1" dirty="0" smtClean="0"/>
              <a:t>Personal de Apoyo Docente</a:t>
            </a:r>
          </a:p>
          <a:p>
            <a:pPr lvl="1"/>
            <a:r>
              <a:rPr lang="es-AR" sz="2800" b="1" dirty="0" smtClean="0"/>
              <a:t>Personal Administrativo</a:t>
            </a:r>
          </a:p>
          <a:p>
            <a:pPr lvl="1"/>
            <a:r>
              <a:rPr lang="es-AR" sz="2800" b="1" dirty="0" smtClean="0"/>
              <a:t>Personal de Mantenimiento</a:t>
            </a:r>
          </a:p>
          <a:p>
            <a:pPr lvl="1"/>
            <a:r>
              <a:rPr lang="es-AR" sz="2800" b="1" dirty="0" smtClean="0"/>
              <a:t>Familias</a:t>
            </a:r>
          </a:p>
          <a:p>
            <a:pPr lvl="1"/>
            <a:r>
              <a:rPr lang="es-AR" sz="2800" b="1" dirty="0" smtClean="0"/>
              <a:t>Estudiantes</a:t>
            </a:r>
            <a:endParaRPr lang="es-A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8141528" cy="91014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>
                <a:solidFill>
                  <a:srgbClr val="C00000"/>
                </a:solidFill>
              </a:rPr>
              <a:t>Descriptores Desarrollo Institucional</a:t>
            </a:r>
            <a:endParaRPr lang="es-AR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7117851"/>
              </p:ext>
            </p:extLst>
          </p:nvPr>
        </p:nvGraphicFramePr>
        <p:xfrm>
          <a:off x="323528" y="1340768"/>
          <a:ext cx="8820471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572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86604"/>
            <a:ext cx="8964488" cy="1450757"/>
          </a:xfrm>
        </p:spPr>
        <p:txBody>
          <a:bodyPr>
            <a:noAutofit/>
          </a:bodyPr>
          <a:lstStyle/>
          <a:p>
            <a:r>
              <a:rPr lang="es-AR" sz="6000" b="1" dirty="0" smtClean="0">
                <a:solidFill>
                  <a:srgbClr val="C00000"/>
                </a:solidFill>
                <a:latin typeface="+mn-lt"/>
              </a:rPr>
              <a:t>Autoevaluación: Principios</a:t>
            </a:r>
            <a:endParaRPr lang="es-AR" sz="6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5" y="2492896"/>
            <a:ext cx="8280920" cy="337619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AR" sz="6600" dirty="0" smtClean="0"/>
              <a:t>Veracidad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AR" sz="6600" dirty="0" smtClean="0"/>
              <a:t>Participación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AR" sz="6600" dirty="0" smtClean="0"/>
              <a:t>Corresponsabilidad</a:t>
            </a:r>
            <a:endParaRPr lang="es-AR" sz="6600" dirty="0"/>
          </a:p>
        </p:txBody>
      </p:sp>
    </p:spTree>
    <p:extLst>
      <p:ext uri="{BB962C8B-B14F-4D97-AF65-F5344CB8AC3E}">
        <p14:creationId xmlns:p14="http://schemas.microsoft.com/office/powerpoint/2010/main" val="8770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60648"/>
            <a:ext cx="10691664" cy="1270188"/>
          </a:xfrm>
        </p:spPr>
        <p:txBody>
          <a:bodyPr>
            <a:noAutofit/>
          </a:bodyPr>
          <a:lstStyle/>
          <a:p>
            <a:r>
              <a:rPr lang="es-AR" b="1" dirty="0" smtClean="0">
                <a:solidFill>
                  <a:srgbClr val="C00000"/>
                </a:solidFill>
                <a:latin typeface="+mn-lt"/>
              </a:rPr>
              <a:t>AUTOEVALUACIÓN: CONDICIONES</a:t>
            </a:r>
            <a:endParaRPr lang="es-AR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1520" y="1988840"/>
            <a:ext cx="8892480" cy="417646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AR" sz="2800" b="1" dirty="0"/>
              <a:t>Disponer de información relevante </a:t>
            </a:r>
            <a:r>
              <a:rPr lang="es-AR" sz="2800" b="1" dirty="0" smtClean="0"/>
              <a:t>sobre </a:t>
            </a:r>
            <a:r>
              <a:rPr lang="es-AR" sz="2800" b="1" dirty="0"/>
              <a:t>desempeño de los procesos. </a:t>
            </a:r>
            <a:r>
              <a:rPr lang="es-AR" sz="2800" b="1" dirty="0" smtClean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AR" sz="2800" b="1" dirty="0" smtClean="0"/>
              <a:t>Comprometer </a:t>
            </a:r>
            <a:r>
              <a:rPr lang="es-AR" sz="2800" b="1" dirty="0"/>
              <a:t>a </a:t>
            </a:r>
            <a:r>
              <a:rPr lang="es-AR" sz="2800" b="1" dirty="0" smtClean="0"/>
              <a:t>equipos </a:t>
            </a:r>
            <a:r>
              <a:rPr lang="es-AR" sz="2800" b="1" dirty="0"/>
              <a:t>participantes con la veracidad de la información</a:t>
            </a:r>
            <a:r>
              <a:rPr lang="es-AR" sz="2800" b="1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AR" sz="2800" b="1" dirty="0" smtClean="0"/>
              <a:t>  </a:t>
            </a:r>
            <a:r>
              <a:rPr lang="es-AR" sz="2800" b="1" dirty="0"/>
              <a:t>Asegurar el liderazgo del equipo de dirección. </a:t>
            </a:r>
            <a:endParaRPr lang="es-AR" sz="28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s-AR" sz="2800" b="1" dirty="0" smtClean="0"/>
              <a:t> </a:t>
            </a:r>
            <a:r>
              <a:rPr lang="es-AR" sz="2800" b="1" dirty="0"/>
              <a:t>Facilitar el apoyo de los diferentes </a:t>
            </a:r>
            <a:r>
              <a:rPr lang="es-AR" sz="2800" b="1" dirty="0" smtClean="0"/>
              <a:t> </a:t>
            </a:r>
            <a:r>
              <a:rPr lang="es-AR" sz="2800" b="1" dirty="0"/>
              <a:t>equipos de </a:t>
            </a:r>
            <a:r>
              <a:rPr lang="es-AR" sz="2800" b="1" dirty="0" smtClean="0"/>
              <a:t>trabajo.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AR" sz="2800" b="1" dirty="0" smtClean="0"/>
              <a:t>Desarrollar </a:t>
            </a:r>
            <a:r>
              <a:rPr lang="es-AR" sz="2800" b="1" dirty="0"/>
              <a:t>un proceso </a:t>
            </a:r>
            <a:r>
              <a:rPr lang="es-AR" sz="2800" b="1" dirty="0" smtClean="0"/>
              <a:t>comunicativo sobre </a:t>
            </a:r>
            <a:r>
              <a:rPr lang="es-AR" sz="2800" b="1" dirty="0"/>
              <a:t>la importancia y el sentido de la autoevaluación y sus </a:t>
            </a:r>
            <a:r>
              <a:rPr lang="es-AR" sz="2800" b="1" dirty="0" smtClean="0"/>
              <a:t>alcances esperados.</a:t>
            </a:r>
            <a:endParaRPr lang="es-AR" sz="2800" b="1" dirty="0"/>
          </a:p>
        </p:txBody>
      </p:sp>
    </p:spTree>
    <p:extLst>
      <p:ext uri="{BB962C8B-B14F-4D97-AF65-F5344CB8AC3E}">
        <p14:creationId xmlns:p14="http://schemas.microsoft.com/office/powerpoint/2010/main" val="1791219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Saber hacer transversal </a:t>
            </a:r>
            <a:endParaRPr lang="es-A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97512" cy="1450757"/>
          </a:xfrm>
        </p:spPr>
        <p:txBody>
          <a:bodyPr/>
          <a:lstStyle/>
          <a:p>
            <a:pPr algn="ctr"/>
            <a:r>
              <a:rPr lang="es-AR" b="1" dirty="0" smtClean="0"/>
              <a:t>EVALUACIÓN COMO ESTRATEGIA DE GESTIÓN</a:t>
            </a:r>
            <a:endParaRPr lang="es-AR" b="1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545309713"/>
              </p:ext>
            </p:extLst>
          </p:nvPr>
        </p:nvGraphicFramePr>
        <p:xfrm>
          <a:off x="683568" y="2132856"/>
          <a:ext cx="8208912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40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853496" cy="694123"/>
          </a:xfrm>
        </p:spPr>
        <p:txBody>
          <a:bodyPr>
            <a:normAutofit fontScale="90000"/>
          </a:bodyPr>
          <a:lstStyle/>
          <a:p>
            <a:r>
              <a:rPr lang="es-AR" sz="6000" b="1" dirty="0" smtClean="0">
                <a:solidFill>
                  <a:srgbClr val="C00000"/>
                </a:solidFill>
                <a:latin typeface="+mn-lt"/>
              </a:rPr>
              <a:t>AUTOEVALUACIÓN</a:t>
            </a:r>
            <a:r>
              <a:rPr lang="es-AR" sz="6000" b="1" dirty="0">
                <a:solidFill>
                  <a:srgbClr val="C00000"/>
                </a:solidFill>
                <a:latin typeface="+mn-lt"/>
              </a:rPr>
              <a:t>: </a:t>
            </a:r>
            <a:r>
              <a:rPr lang="es-AR" sz="6000" b="1" dirty="0" smtClean="0">
                <a:solidFill>
                  <a:srgbClr val="C00000"/>
                </a:solidFill>
                <a:latin typeface="+mn-lt"/>
              </a:rPr>
              <a:t>FASES</a:t>
            </a:r>
            <a:endParaRPr lang="es-AR" sz="6000" dirty="0">
              <a:latin typeface="+mn-lt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9648322"/>
              </p:ext>
            </p:extLst>
          </p:nvPr>
        </p:nvGraphicFramePr>
        <p:xfrm>
          <a:off x="0" y="980728"/>
          <a:ext cx="91440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360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>
                <a:solidFill>
                  <a:srgbClr val="C00000"/>
                </a:solidFill>
                <a:latin typeface="+mn-lt"/>
              </a:rPr>
              <a:t>ATENCIÓN</a:t>
            </a:r>
            <a:endParaRPr lang="es-AR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3528" y="2276872"/>
            <a:ext cx="8820471" cy="3592222"/>
          </a:xfrm>
        </p:spPr>
        <p:txBody>
          <a:bodyPr>
            <a:normAutofit/>
          </a:bodyPr>
          <a:lstStyle/>
          <a:p>
            <a:r>
              <a:rPr lang="es-AR" sz="4400" b="1" dirty="0" smtClean="0"/>
              <a:t>Las fases deben estar transidas por: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s-AR" sz="4400" b="1" dirty="0" smtClean="0"/>
              <a:t> </a:t>
            </a:r>
            <a:r>
              <a:rPr lang="es-AR" sz="4400" b="1" dirty="0"/>
              <a:t>D</a:t>
            </a:r>
            <a:r>
              <a:rPr lang="es-AR" sz="4400" b="1" dirty="0" smtClean="0"/>
              <a:t>escriptores de desarrollo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s-AR" sz="4400" b="1" dirty="0" smtClean="0"/>
              <a:t>Principios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s-AR" sz="4400" b="1" dirty="0" smtClean="0"/>
              <a:t>Condiciones</a:t>
            </a:r>
            <a:endParaRPr lang="es-AR" sz="4400" b="1" dirty="0"/>
          </a:p>
        </p:txBody>
      </p:sp>
    </p:spTree>
    <p:extLst>
      <p:ext uri="{BB962C8B-B14F-4D97-AF65-F5344CB8AC3E}">
        <p14:creationId xmlns:p14="http://schemas.microsoft.com/office/powerpoint/2010/main" val="375978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>
            <a:normAutofit/>
          </a:bodyPr>
          <a:lstStyle/>
          <a:p>
            <a:r>
              <a:rPr lang="es-AR" sz="5400" b="1" dirty="0">
                <a:solidFill>
                  <a:srgbClr val="C00000"/>
                </a:solidFill>
                <a:latin typeface="+mn-lt"/>
              </a:rPr>
              <a:t>El análisis y evaluación </a:t>
            </a:r>
            <a:r>
              <a:rPr lang="es-AR" sz="5400" b="1" dirty="0" smtClean="0">
                <a:solidFill>
                  <a:srgbClr val="C00000"/>
                </a:solidFill>
                <a:latin typeface="+mn-lt"/>
              </a:rPr>
              <a:t>de: </a:t>
            </a:r>
            <a:endParaRPr lang="es-AR" sz="54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023360"/>
          </a:xfrm>
        </p:spPr>
        <p:txBody>
          <a:bodyPr>
            <a:normAutofit/>
          </a:bodyPr>
          <a:lstStyle/>
          <a:p>
            <a:r>
              <a:rPr lang="es-AR" sz="4000" b="1" dirty="0" smtClean="0"/>
              <a:t>1- Gestión pedagógica</a:t>
            </a:r>
            <a:r>
              <a:rPr lang="es-AR" sz="4000" b="1" dirty="0" smtClean="0"/>
              <a:t>:</a:t>
            </a:r>
            <a:endParaRPr lang="es-AR" sz="4000" b="1" dirty="0" smtClean="0"/>
          </a:p>
          <a:p>
            <a:pPr lvl="1"/>
            <a:r>
              <a:rPr lang="es-AR" sz="4000" b="1" dirty="0" smtClean="0"/>
              <a:t>Planificación de la enseñanza</a:t>
            </a:r>
          </a:p>
          <a:p>
            <a:pPr lvl="1"/>
            <a:r>
              <a:rPr lang="es-AR" sz="4000" b="1" dirty="0" smtClean="0"/>
              <a:t>Estrategias didácticas</a:t>
            </a:r>
          </a:p>
          <a:p>
            <a:pPr lvl="1"/>
            <a:r>
              <a:rPr lang="es-AR" sz="4000" b="1" dirty="0" smtClean="0"/>
              <a:t>Clima institucional</a:t>
            </a:r>
          </a:p>
          <a:p>
            <a:pPr lvl="1"/>
            <a:r>
              <a:rPr lang="es-AR" sz="4000" b="1" dirty="0" smtClean="0"/>
              <a:t>Régimen </a:t>
            </a:r>
            <a:r>
              <a:rPr lang="es-AR" sz="4000" b="1" dirty="0" smtClean="0"/>
              <a:t>académico</a:t>
            </a:r>
          </a:p>
          <a:p>
            <a:pPr lvl="1"/>
            <a:r>
              <a:rPr lang="es-AR" sz="4000" b="1" dirty="0" smtClean="0"/>
              <a:t>Promoción</a:t>
            </a:r>
            <a:endParaRPr lang="es-AR" sz="40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sz="4400" b="1" dirty="0" smtClean="0"/>
              <a:t>2- Gestión </a:t>
            </a:r>
            <a:r>
              <a:rPr lang="es-AR" sz="4400" b="1" dirty="0" smtClean="0"/>
              <a:t>administrativo-contable</a:t>
            </a:r>
            <a:endParaRPr lang="es-AR" sz="4400" b="1" dirty="0" smtClean="0"/>
          </a:p>
          <a:p>
            <a:endParaRPr lang="es-AR" sz="4400" b="1" dirty="0" smtClean="0"/>
          </a:p>
          <a:p>
            <a:r>
              <a:rPr lang="es-AR" sz="4400" b="1" dirty="0" smtClean="0"/>
              <a:t>3- Gestión con la comunidad</a:t>
            </a:r>
          </a:p>
          <a:p>
            <a:endParaRPr lang="es-AR" sz="4400" b="1" dirty="0" smtClean="0"/>
          </a:p>
          <a:p>
            <a:r>
              <a:rPr lang="es-AR" sz="4400" b="1" dirty="0" smtClean="0"/>
              <a:t>4- Gestión diacrónica y prospectiva de la Institución</a:t>
            </a:r>
            <a:endParaRPr lang="es-AR" sz="4400" b="1" dirty="0"/>
          </a:p>
        </p:txBody>
      </p:sp>
    </p:spTree>
    <p:extLst>
      <p:ext uri="{BB962C8B-B14F-4D97-AF65-F5344CB8AC3E}">
        <p14:creationId xmlns:p14="http://schemas.microsoft.com/office/powerpoint/2010/main" val="256954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82156"/>
          </a:xfrm>
        </p:spPr>
        <p:txBody>
          <a:bodyPr>
            <a:normAutofit/>
          </a:bodyPr>
          <a:lstStyle/>
          <a:p>
            <a:pPr algn="ctr"/>
            <a:r>
              <a:rPr lang="es-AR" sz="5400" b="1" dirty="0" smtClean="0">
                <a:solidFill>
                  <a:srgbClr val="C00000"/>
                </a:solidFill>
                <a:latin typeface="+mn-lt"/>
              </a:rPr>
              <a:t>Dimensiones</a:t>
            </a:r>
            <a:endParaRPr lang="es-AR" sz="5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AR" sz="4400" b="1" dirty="0" smtClean="0"/>
              <a:t>Niveles y Modalidades</a:t>
            </a:r>
          </a:p>
          <a:p>
            <a:pPr marL="457200" indent="-457200">
              <a:buFont typeface="+mj-lt"/>
              <a:buAutoNum type="arabicPeriod"/>
            </a:pPr>
            <a:r>
              <a:rPr lang="es-AR" sz="4400" b="1" dirty="0" smtClean="0"/>
              <a:t>Trayectorias Pedagógicas</a:t>
            </a:r>
          </a:p>
          <a:p>
            <a:pPr marL="457200" indent="-457200">
              <a:buFont typeface="+mj-lt"/>
              <a:buAutoNum type="arabicPeriod"/>
            </a:pPr>
            <a:r>
              <a:rPr lang="es-AR" sz="4400" b="1" dirty="0" smtClean="0"/>
              <a:t>Actores</a:t>
            </a:r>
          </a:p>
          <a:p>
            <a:pPr marL="457200" indent="-457200">
              <a:buFont typeface="+mj-lt"/>
              <a:buAutoNum type="arabicPeriod"/>
            </a:pPr>
            <a:r>
              <a:rPr lang="es-AR" sz="4400" b="1" dirty="0" smtClean="0"/>
              <a:t>Contexto</a:t>
            </a:r>
            <a:endParaRPr lang="es-AR" sz="4400" b="1" dirty="0"/>
          </a:p>
        </p:txBody>
      </p:sp>
    </p:spTree>
    <p:extLst>
      <p:ext uri="{BB962C8B-B14F-4D97-AF65-F5344CB8AC3E}">
        <p14:creationId xmlns:p14="http://schemas.microsoft.com/office/powerpoint/2010/main" val="3593622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/>
          <a:lstStyle/>
          <a:p>
            <a:r>
              <a:rPr lang="es-AR" b="1" dirty="0" smtClean="0"/>
              <a:t>Entretejido entre</a:t>
            </a:r>
            <a:endParaRPr lang="es-AR" b="1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/>
          </p:nvPr>
        </p:nvGraphicFramePr>
        <p:xfrm>
          <a:off x="467544" y="1196753"/>
          <a:ext cx="8352927" cy="4672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903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Bibliografía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err="1" smtClean="0"/>
              <a:t>Anijovich</a:t>
            </a:r>
            <a:r>
              <a:rPr lang="es-AR" dirty="0" smtClean="0"/>
              <a:t>, R. (2016) </a:t>
            </a:r>
            <a:r>
              <a:rPr lang="es-AR" b="1" dirty="0" smtClean="0"/>
              <a:t>Gestionar una escuela con aulas heterogéneas</a:t>
            </a:r>
            <a:r>
              <a:rPr lang="es-AR" dirty="0" smtClean="0"/>
              <a:t>. Buenos Aires: </a:t>
            </a:r>
            <a:r>
              <a:rPr lang="es-AR" dirty="0" err="1" smtClean="0"/>
              <a:t>Paidós</a:t>
            </a:r>
            <a:r>
              <a:rPr lang="es-AR" dirty="0" smtClean="0"/>
              <a:t>. </a:t>
            </a:r>
          </a:p>
          <a:p>
            <a:r>
              <a:rPr lang="es-AR" dirty="0" err="1" smtClean="0"/>
              <a:t>Anijovich</a:t>
            </a:r>
            <a:r>
              <a:rPr lang="es-AR" dirty="0" smtClean="0"/>
              <a:t>, R. y Mora, S. (2009</a:t>
            </a:r>
            <a:r>
              <a:rPr lang="es-AR" dirty="0" smtClean="0"/>
              <a:t>).. </a:t>
            </a:r>
            <a:r>
              <a:rPr lang="es-AR" dirty="0" smtClean="0"/>
              <a:t>Buenos Aires: </a:t>
            </a:r>
            <a:r>
              <a:rPr lang="es-AR" dirty="0" err="1" smtClean="0"/>
              <a:t>Aique</a:t>
            </a:r>
            <a:r>
              <a:rPr lang="es-AR" dirty="0" smtClean="0"/>
              <a:t>. </a:t>
            </a:r>
            <a:r>
              <a:rPr lang="es-AR" b="1" dirty="0"/>
              <a:t>Otra mirada del quehacer en el aula</a:t>
            </a:r>
            <a:endParaRPr lang="es-AR" dirty="0" smtClean="0"/>
          </a:p>
          <a:p>
            <a:r>
              <a:rPr lang="es-AR" dirty="0" err="1" smtClean="0"/>
              <a:t>Barber</a:t>
            </a:r>
            <a:r>
              <a:rPr lang="es-AR" dirty="0" smtClean="0"/>
              <a:t>, M. y M. </a:t>
            </a:r>
            <a:r>
              <a:rPr lang="es-AR" dirty="0" err="1" smtClean="0"/>
              <a:t>Mourshed</a:t>
            </a:r>
            <a:r>
              <a:rPr lang="es-AR" dirty="0" smtClean="0"/>
              <a:t>. (2008). </a:t>
            </a:r>
            <a:r>
              <a:rPr lang="es-AR" b="1" dirty="0" smtClean="0"/>
              <a:t>Cómo hicieron los sistemas educativos con mejor desempeño del mundo para lograr sus objetivos</a:t>
            </a:r>
            <a:r>
              <a:rPr lang="es-AR" dirty="0" smtClean="0"/>
              <a:t>.</a:t>
            </a:r>
          </a:p>
          <a:p>
            <a:r>
              <a:rPr lang="es-AR" dirty="0" smtClean="0"/>
              <a:t> </a:t>
            </a:r>
            <a:r>
              <a:rPr lang="es-AR" dirty="0" smtClean="0"/>
              <a:t>Baquero, R., </a:t>
            </a:r>
            <a:r>
              <a:rPr lang="es-AR" dirty="0" err="1" smtClean="0"/>
              <a:t>Terigi</a:t>
            </a:r>
            <a:r>
              <a:rPr lang="es-AR" dirty="0" smtClean="0"/>
              <a:t>, F., Toscano, A., </a:t>
            </a:r>
            <a:r>
              <a:rPr lang="es-AR" dirty="0" err="1" smtClean="0"/>
              <a:t>BrisciolIi</a:t>
            </a:r>
            <a:r>
              <a:rPr lang="es-AR" dirty="0" smtClean="0"/>
              <a:t>, B., y </a:t>
            </a:r>
            <a:r>
              <a:rPr lang="es-AR" dirty="0" err="1" smtClean="0"/>
              <a:t>Sburlatti</a:t>
            </a:r>
            <a:r>
              <a:rPr lang="es-AR" dirty="0" smtClean="0"/>
              <a:t>, S. (2009). “</a:t>
            </a:r>
            <a:r>
              <a:rPr lang="es-AR" i="1" dirty="0" smtClean="0"/>
              <a:t>Variaciones del régimen académico en escuelas medias con población vulnerable. Un estudio de casos en el área metropolitana de Buenos Aires”</a:t>
            </a:r>
            <a:r>
              <a:rPr lang="es-AR" dirty="0" smtClean="0"/>
              <a:t>. En Revista Iberoamericana sobre Calidad, Eficacia y Cambio en Educación ,Volumen 7, Número 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 </a:t>
            </a:r>
            <a:r>
              <a:rPr lang="es-AR" dirty="0" err="1" smtClean="0"/>
              <a:t>Camilloni</a:t>
            </a:r>
            <a:r>
              <a:rPr lang="es-AR" dirty="0" smtClean="0"/>
              <a:t>, A. (1991). “Alternativas para el régimen académico”. En Revista Iglú Número 1. Buenos Aires. </a:t>
            </a:r>
            <a:r>
              <a:rPr lang="es-AR" dirty="0" err="1" smtClean="0"/>
              <a:t>Christen</a:t>
            </a:r>
            <a:r>
              <a:rPr lang="es-AR" dirty="0" smtClean="0"/>
              <a:t>, A. (2009). “</a:t>
            </a:r>
            <a:r>
              <a:rPr lang="es-AR" dirty="0" err="1" smtClean="0"/>
              <a:t>Transforming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</a:t>
            </a:r>
            <a:r>
              <a:rPr lang="es-AR" dirty="0" err="1" smtClean="0"/>
              <a:t>Classroom</a:t>
            </a:r>
            <a:r>
              <a:rPr lang="es-AR" dirty="0" smtClean="0"/>
              <a:t> </a:t>
            </a:r>
            <a:r>
              <a:rPr lang="es-AR" dirty="0" err="1" smtClean="0"/>
              <a:t>for</a:t>
            </a:r>
            <a:r>
              <a:rPr lang="es-AR" dirty="0" smtClean="0"/>
              <a:t> </a:t>
            </a:r>
            <a:r>
              <a:rPr lang="es-AR" dirty="0" err="1" smtClean="0"/>
              <a:t>Collaborative</a:t>
            </a:r>
            <a:r>
              <a:rPr lang="es-AR" dirty="0" smtClean="0"/>
              <a:t> </a:t>
            </a:r>
            <a:r>
              <a:rPr lang="es-AR" dirty="0" err="1" smtClean="0"/>
              <a:t>Learning</a:t>
            </a:r>
            <a:r>
              <a:rPr lang="es-AR" dirty="0" smtClean="0"/>
              <a:t> in </a:t>
            </a:r>
            <a:r>
              <a:rPr lang="es-AR" dirty="0" err="1" smtClean="0"/>
              <a:t>the</a:t>
            </a:r>
            <a:r>
              <a:rPr lang="es-AR" dirty="0" smtClean="0"/>
              <a:t> 21st </a:t>
            </a:r>
            <a:r>
              <a:rPr lang="es-AR" dirty="0" err="1" smtClean="0"/>
              <a:t>Century</a:t>
            </a:r>
            <a:r>
              <a:rPr lang="es-AR" dirty="0" smtClean="0"/>
              <a:t>”. Disponible en https://www.acteonline.org/uploadedFiles/Assets_and_Documents/Global/files/ </a:t>
            </a:r>
            <a:r>
              <a:rPr lang="es-AR" dirty="0" err="1" smtClean="0"/>
              <a:t>Publications</a:t>
            </a:r>
            <a:r>
              <a:rPr lang="es-AR" dirty="0" smtClean="0"/>
              <a:t>/</a:t>
            </a:r>
            <a:r>
              <a:rPr lang="es-AR" dirty="0" err="1" smtClean="0"/>
              <a:t>Techniques</a:t>
            </a:r>
            <a:r>
              <a:rPr lang="es-AR" dirty="0" smtClean="0"/>
              <a:t>/2009/tech_jan09_Transforming_the_Classroom_for_Collaborative_ Learning_in_the_21st_Century.pdf </a:t>
            </a:r>
          </a:p>
          <a:p>
            <a:endParaRPr lang="es-AR" dirty="0" smtClean="0"/>
          </a:p>
          <a:p>
            <a:r>
              <a:rPr lang="es-AR" dirty="0" smtClean="0"/>
              <a:t>CIMAS (2009). Manual de Metodologías participativas. Madrid: CIMAS. Disponible en http:// www.redcimas.org/wordpress/wp-content/uploads/2012/09/manual_2010.pdf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 err="1" smtClean="0"/>
              <a:t>Duro,EyNirenberg</a:t>
            </a:r>
            <a:r>
              <a:rPr lang="es-AR" dirty="0" smtClean="0"/>
              <a:t>, O. (2012). </a:t>
            </a:r>
            <a:r>
              <a:rPr lang="es-AR" i="1" dirty="0" smtClean="0"/>
              <a:t>Un método para la Autoevaluación y la mejora de la calidad educativa. Sistematización de experiencias en escuelas primarias argentinas 2006-2012. UNICEF-CEADEL. </a:t>
            </a:r>
            <a:r>
              <a:rPr lang="es-AR" dirty="0" smtClean="0">
                <a:hlinkClick r:id="rId2"/>
              </a:rPr>
              <a:t>http://www.unicef.org/argentina/spanish/revista-calidad-educativa-correccion_subir8-8.pdf</a:t>
            </a:r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 Duro, E. (2016</a:t>
            </a:r>
            <a:r>
              <a:rPr lang="es-AR" b="1" dirty="0" smtClean="0"/>
              <a:t>). Enfoque y Misión de la Secretaria de Evaluación. Evaluación de la Calidad Educativa. Notas de contexto.</a:t>
            </a:r>
            <a:r>
              <a:rPr lang="es-AR" dirty="0" smtClean="0"/>
              <a:t> Ministerio de Educación y Deportes de la Nación. </a:t>
            </a:r>
          </a:p>
          <a:p>
            <a:endParaRPr lang="es-AR" dirty="0" smtClean="0"/>
          </a:p>
          <a:p>
            <a:r>
              <a:rPr lang="es-AR" dirty="0" smtClean="0"/>
              <a:t>Duro, E y </a:t>
            </a:r>
            <a:r>
              <a:rPr lang="es-AR" dirty="0" err="1" smtClean="0"/>
              <a:t>Nirenberg</a:t>
            </a:r>
            <a:r>
              <a:rPr lang="es-AR" dirty="0" smtClean="0"/>
              <a:t>, O. (2014</a:t>
            </a:r>
            <a:r>
              <a:rPr lang="es-AR" i="1" dirty="0" smtClean="0"/>
              <a:t>). Instrumento de Autoevaluación de la Calidad Educativa (IACE): un camino para mejorar la calidad educativa en escuelas primarias. </a:t>
            </a:r>
            <a:r>
              <a:rPr lang="es-AR" dirty="0" smtClean="0"/>
              <a:t>UNICEF Argentina. Buenos Aires. 2010. Disponible en http://www.ceadel.org.ar/IACEunicef/IPAplicacion.html 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s-AR" dirty="0" err="1" smtClean="0"/>
              <a:t>Dillembourgh</a:t>
            </a:r>
            <a:r>
              <a:rPr lang="es-AR" dirty="0" smtClean="0"/>
              <a:t>, P. (1999</a:t>
            </a:r>
            <a:r>
              <a:rPr lang="es-AR" i="1" dirty="0" smtClean="0"/>
              <a:t>). </a:t>
            </a:r>
            <a:r>
              <a:rPr lang="es-AR" i="1" dirty="0" err="1" smtClean="0"/>
              <a:t>What</a:t>
            </a:r>
            <a:r>
              <a:rPr lang="es-AR" i="1" dirty="0" smtClean="0"/>
              <a:t> do </a:t>
            </a:r>
            <a:r>
              <a:rPr lang="es-AR" i="1" dirty="0" err="1" smtClean="0"/>
              <a:t>you</a:t>
            </a:r>
            <a:r>
              <a:rPr lang="es-AR" i="1" dirty="0" smtClean="0"/>
              <a:t> mean </a:t>
            </a:r>
            <a:r>
              <a:rPr lang="es-AR" i="1" dirty="0" err="1" smtClean="0"/>
              <a:t>by</a:t>
            </a:r>
            <a:r>
              <a:rPr lang="es-AR" i="1" dirty="0" smtClean="0"/>
              <a:t> </a:t>
            </a:r>
            <a:r>
              <a:rPr lang="es-AR" i="1" dirty="0" err="1" smtClean="0"/>
              <a:t>Collaborative</a:t>
            </a:r>
            <a:r>
              <a:rPr lang="es-AR" i="1" dirty="0" smtClean="0"/>
              <a:t> </a:t>
            </a:r>
            <a:r>
              <a:rPr lang="es-AR" i="1" dirty="0" err="1" smtClean="0"/>
              <a:t>Learning</a:t>
            </a:r>
            <a:r>
              <a:rPr lang="es-AR" i="1" dirty="0" smtClean="0"/>
              <a:t>?. In </a:t>
            </a:r>
            <a:r>
              <a:rPr lang="es-AR" i="1" dirty="0" err="1" smtClean="0"/>
              <a:t>P.Dillenbourgh</a:t>
            </a:r>
            <a:r>
              <a:rPr lang="es-AR" i="1" dirty="0" smtClean="0"/>
              <a:t>(</a:t>
            </a:r>
            <a:r>
              <a:rPr lang="es-AR" i="1" dirty="0" err="1" smtClean="0"/>
              <a:t>Ed</a:t>
            </a:r>
            <a:r>
              <a:rPr lang="es-AR" i="1" dirty="0" smtClean="0"/>
              <a:t>) </a:t>
            </a:r>
            <a:r>
              <a:rPr lang="es-AR" i="1" dirty="0" err="1" smtClean="0"/>
              <a:t>Collaborative-learning</a:t>
            </a:r>
            <a:r>
              <a:rPr lang="es-AR" i="1" dirty="0" smtClean="0"/>
              <a:t>: </a:t>
            </a:r>
            <a:r>
              <a:rPr lang="es-AR" i="1" dirty="0" err="1" smtClean="0"/>
              <a:t>Cognitive</a:t>
            </a:r>
            <a:r>
              <a:rPr lang="es-AR" i="1" dirty="0" smtClean="0"/>
              <a:t> and </a:t>
            </a:r>
            <a:r>
              <a:rPr lang="es-AR" i="1" dirty="0" err="1" smtClean="0"/>
              <a:t>Computational</a:t>
            </a:r>
            <a:r>
              <a:rPr lang="es-AR" i="1" dirty="0" smtClean="0"/>
              <a:t> </a:t>
            </a:r>
            <a:r>
              <a:rPr lang="es-AR" i="1" dirty="0" err="1" smtClean="0"/>
              <a:t>Approaches</a:t>
            </a:r>
            <a:r>
              <a:rPr lang="es-AR" i="1" dirty="0" smtClean="0"/>
              <a:t>. </a:t>
            </a:r>
            <a:r>
              <a:rPr lang="es-AR" dirty="0" smtClean="0"/>
              <a:t>Pp. 1-19. </a:t>
            </a:r>
            <a:r>
              <a:rPr lang="es-AR" dirty="0" err="1" smtClean="0"/>
              <a:t>Oxford:Elsevier</a:t>
            </a:r>
            <a:r>
              <a:rPr lang="es-AR" dirty="0" smtClean="0"/>
              <a:t>.</a:t>
            </a:r>
          </a:p>
          <a:p>
            <a:endParaRPr lang="es-AR" dirty="0" smtClean="0"/>
          </a:p>
          <a:p>
            <a:r>
              <a:rPr lang="es-AR" dirty="0" smtClean="0"/>
              <a:t>IIPE-UNESCO (2000</a:t>
            </a:r>
            <a:r>
              <a:rPr lang="es-AR" i="1" dirty="0" smtClean="0"/>
              <a:t>). “Resolución de problemas. Módulo 7”. En Diez Módulos destinados a los responsables de procesos de trasformación educativa. </a:t>
            </a:r>
            <a:r>
              <a:rPr lang="es-AR" dirty="0" smtClean="0"/>
              <a:t>Disponible en http://www.montes. upm.es/</a:t>
            </a:r>
            <a:r>
              <a:rPr lang="es-AR" dirty="0" err="1" smtClean="0"/>
              <a:t>sfs</a:t>
            </a:r>
            <a:r>
              <a:rPr lang="es-AR" dirty="0" smtClean="0"/>
              <a:t>/E.T.S.I.%20Montes/Sub.%20Calidad/Recursos%20Competencias/Archivos/2000_ IIPE%20BUENOS%20AIRES_%20Guia%20educacion%20RESOLUCION%20PROBLEMAS.pdf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82156"/>
          </a:xfrm>
        </p:spPr>
        <p:txBody>
          <a:bodyPr>
            <a:normAutofit/>
          </a:bodyPr>
          <a:lstStyle/>
          <a:p>
            <a:pPr algn="ctr"/>
            <a:r>
              <a:rPr lang="es-AR" sz="5400" b="1" dirty="0" smtClean="0"/>
              <a:t>DIMENSIONES</a:t>
            </a:r>
            <a:endParaRPr lang="es-AR" sz="54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3081062"/>
              </p:ext>
            </p:extLst>
          </p:nvPr>
        </p:nvGraphicFramePr>
        <p:xfrm>
          <a:off x="822959" y="1412776"/>
          <a:ext cx="7543801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665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dirty="0" err="1" smtClean="0"/>
              <a:t>Kegan</a:t>
            </a:r>
            <a:r>
              <a:rPr lang="es-AR" dirty="0" smtClean="0"/>
              <a:t>, R. y L. </a:t>
            </a:r>
            <a:r>
              <a:rPr lang="es-AR" dirty="0" err="1" smtClean="0"/>
              <a:t>Lahey</a:t>
            </a:r>
            <a:r>
              <a:rPr lang="es-AR" dirty="0" smtClean="0"/>
              <a:t>. (2009). </a:t>
            </a:r>
            <a:r>
              <a:rPr lang="es-AR" dirty="0" err="1" smtClean="0"/>
              <a:t>Immunity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</a:t>
            </a:r>
            <a:r>
              <a:rPr lang="es-AR" dirty="0" err="1" smtClean="0"/>
              <a:t>change</a:t>
            </a:r>
            <a:r>
              <a:rPr lang="es-AR" dirty="0" smtClean="0"/>
              <a:t>. MA: Harvard </a:t>
            </a:r>
            <a:r>
              <a:rPr lang="es-AR" dirty="0" err="1" smtClean="0"/>
              <a:t>University</a:t>
            </a:r>
            <a:r>
              <a:rPr lang="es-AR" dirty="0" smtClean="0"/>
              <a:t> </a:t>
            </a:r>
            <a:r>
              <a:rPr lang="es-AR" dirty="0" err="1" smtClean="0"/>
              <a:t>Press</a:t>
            </a:r>
            <a:r>
              <a:rPr lang="es-AR" dirty="0" smtClean="0"/>
              <a:t>. </a:t>
            </a:r>
            <a:r>
              <a:rPr lang="es-AR" dirty="0" err="1" smtClean="0"/>
              <a:t>Leithwood</a:t>
            </a:r>
            <a:r>
              <a:rPr lang="es-AR" dirty="0" smtClean="0"/>
              <a:t>, K., Louis, K., </a:t>
            </a:r>
            <a:r>
              <a:rPr lang="es-AR" dirty="0" err="1" smtClean="0"/>
              <a:t>Wahlstrom</a:t>
            </a:r>
            <a:r>
              <a:rPr lang="es-AR" dirty="0" smtClean="0"/>
              <a:t> y S. Anderson. (2010). </a:t>
            </a:r>
            <a:r>
              <a:rPr lang="es-AR" i="1" dirty="0" err="1" smtClean="0"/>
              <a:t>Investigating</a:t>
            </a:r>
            <a:r>
              <a:rPr lang="es-AR" i="1" dirty="0" smtClean="0"/>
              <a:t> </a:t>
            </a:r>
            <a:r>
              <a:rPr lang="es-AR" i="1" dirty="0" err="1" smtClean="0"/>
              <a:t>the</a:t>
            </a:r>
            <a:r>
              <a:rPr lang="es-AR" i="1" dirty="0" smtClean="0"/>
              <a:t> links </a:t>
            </a:r>
            <a:r>
              <a:rPr lang="es-AR" i="1" dirty="0" err="1" smtClean="0"/>
              <a:t>to</a:t>
            </a:r>
            <a:r>
              <a:rPr lang="es-AR" i="1" dirty="0" smtClean="0"/>
              <a:t> </a:t>
            </a:r>
            <a:r>
              <a:rPr lang="es-AR" i="1" dirty="0" err="1" smtClean="0"/>
              <a:t>improved</a:t>
            </a:r>
            <a:r>
              <a:rPr lang="es-AR" i="1" dirty="0" smtClean="0"/>
              <a:t> </a:t>
            </a:r>
            <a:r>
              <a:rPr lang="es-AR" i="1" dirty="0" err="1" smtClean="0"/>
              <a:t>student</a:t>
            </a:r>
            <a:r>
              <a:rPr lang="es-AR" i="1" dirty="0" smtClean="0"/>
              <a:t> </a:t>
            </a:r>
            <a:r>
              <a:rPr lang="es-AR" i="1" dirty="0" err="1" smtClean="0"/>
              <a:t>learning</a:t>
            </a:r>
            <a:r>
              <a:rPr lang="es-AR" i="1" dirty="0" smtClean="0"/>
              <a:t>. Final </a:t>
            </a:r>
            <a:r>
              <a:rPr lang="es-AR" i="1" dirty="0" err="1" smtClean="0"/>
              <a:t>report</a:t>
            </a:r>
            <a:r>
              <a:rPr lang="es-AR" i="1" dirty="0" smtClean="0"/>
              <a:t> of </a:t>
            </a:r>
            <a:r>
              <a:rPr lang="es-AR" i="1" dirty="0" err="1" smtClean="0"/>
              <a:t>research</a:t>
            </a:r>
            <a:r>
              <a:rPr lang="es-AR" i="1" dirty="0" smtClean="0"/>
              <a:t> </a:t>
            </a:r>
            <a:r>
              <a:rPr lang="es-AR" i="1" dirty="0" err="1" smtClean="0"/>
              <a:t>findings</a:t>
            </a:r>
            <a:r>
              <a:rPr lang="es-AR" i="1" dirty="0" smtClean="0"/>
              <a:t>.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Wallace </a:t>
            </a:r>
            <a:r>
              <a:rPr lang="es-AR" dirty="0" err="1" smtClean="0"/>
              <a:t>Foundation</a:t>
            </a:r>
            <a:r>
              <a:rPr lang="es-AR" dirty="0" smtClean="0"/>
              <a:t>. Disponible en: http:// www.wallacefoundation.org/knowledge-center/school-leadership/key-research/Documents/ Investigating-the-Links-to-Improved-Student-Learning.pdf </a:t>
            </a:r>
          </a:p>
          <a:p>
            <a:endParaRPr lang="es-AR" dirty="0" smtClean="0"/>
          </a:p>
          <a:p>
            <a:r>
              <a:rPr lang="es-AR" dirty="0" err="1" smtClean="0"/>
              <a:t>Longás</a:t>
            </a:r>
            <a:r>
              <a:rPr lang="es-AR" dirty="0" smtClean="0"/>
              <a:t>, J., </a:t>
            </a:r>
            <a:r>
              <a:rPr lang="es-AR" dirty="0" err="1" smtClean="0"/>
              <a:t>Civís</a:t>
            </a:r>
            <a:r>
              <a:rPr lang="es-AR" dirty="0" smtClean="0"/>
              <a:t> L., Riera J., </a:t>
            </a:r>
            <a:r>
              <a:rPr lang="es-AR" dirty="0" err="1" smtClean="0"/>
              <a:t>Fontanet</a:t>
            </a:r>
            <a:r>
              <a:rPr lang="es-AR" dirty="0" smtClean="0"/>
              <a:t> A. et al (2008).</a:t>
            </a:r>
            <a:r>
              <a:rPr lang="es-AR" i="1" dirty="0" smtClean="0"/>
              <a:t> “Escuela, educación y territorio. La organización en red local”. </a:t>
            </a:r>
            <a:r>
              <a:rPr lang="es-AR" dirty="0" smtClean="0"/>
              <a:t>Revista Interuniversitaria de Pedagogía Social Nº 15. </a:t>
            </a:r>
          </a:p>
          <a:p>
            <a:endParaRPr lang="es-AR" dirty="0" smtClean="0"/>
          </a:p>
          <a:p>
            <a:r>
              <a:rPr lang="es-AR" dirty="0" smtClean="0"/>
              <a:t>Ministerio de Educación del Gobierno de la Ciudad de Buenos Aires. (2009). “</a:t>
            </a:r>
            <a:r>
              <a:rPr lang="es-AR" i="1" dirty="0" smtClean="0"/>
              <a:t>Orientaciones para la elaboración del Proyecto Escuela. Para unidades educativas del nivel primario de la educación común, de educación especial y de educación de adultos” </a:t>
            </a:r>
            <a:r>
              <a:rPr lang="es-AR" dirty="0" smtClean="0"/>
              <a:t>Disponible en http://www. buenosaires.gob.ar/</a:t>
            </a:r>
            <a:r>
              <a:rPr lang="es-AR" dirty="0" err="1" smtClean="0"/>
              <a:t>areas</a:t>
            </a:r>
            <a:r>
              <a:rPr lang="es-AR" dirty="0" smtClean="0"/>
              <a:t>/</a:t>
            </a:r>
            <a:r>
              <a:rPr lang="es-AR" dirty="0" err="1" smtClean="0"/>
              <a:t>educacion</a:t>
            </a:r>
            <a:r>
              <a:rPr lang="es-AR" dirty="0" smtClean="0"/>
              <a:t>/</a:t>
            </a:r>
            <a:r>
              <a:rPr lang="es-AR" dirty="0" err="1" smtClean="0"/>
              <a:t>curricula</a:t>
            </a:r>
            <a:r>
              <a:rPr lang="es-AR" dirty="0" smtClean="0"/>
              <a:t>/caja/pe_primaria.pdf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Ministerio de Educación y Deportes de la Nación (2016). Plan Estratégico Nacional 2016-2021. “</a:t>
            </a:r>
            <a:r>
              <a:rPr lang="es-AR" i="1" dirty="0" smtClean="0"/>
              <a:t>Argentina Enseña y Aprende” OCDE. (2013). PISA 2012. </a:t>
            </a:r>
            <a:r>
              <a:rPr lang="es-AR" dirty="0" smtClean="0"/>
              <a:t>Disponible en https://www.oecd.org/pisa/keyfindings/pisa-2012- results.htm </a:t>
            </a:r>
          </a:p>
          <a:p>
            <a:r>
              <a:rPr lang="es-AR" dirty="0" smtClean="0"/>
              <a:t>PNUD (2009</a:t>
            </a:r>
            <a:r>
              <a:rPr lang="es-AR" b="1" dirty="0" smtClean="0"/>
              <a:t>). Manual de planificación, seguimiento y evaluación de los resultados de desarrollo. Programa de las Naciones Unidas para el Desarrollo. </a:t>
            </a:r>
            <a:r>
              <a:rPr lang="es-AR" dirty="0" smtClean="0"/>
              <a:t>Disponible en http://web.undp.org/ </a:t>
            </a:r>
            <a:r>
              <a:rPr lang="es-AR" dirty="0" err="1" smtClean="0"/>
              <a:t>evaluation</a:t>
            </a:r>
            <a:r>
              <a:rPr lang="es-AR" dirty="0" smtClean="0"/>
              <a:t>/</a:t>
            </a:r>
            <a:r>
              <a:rPr lang="es-AR" dirty="0" err="1" smtClean="0"/>
              <a:t>evaluations</a:t>
            </a:r>
            <a:r>
              <a:rPr lang="es-AR" dirty="0" smtClean="0"/>
              <a:t>/</a:t>
            </a:r>
            <a:r>
              <a:rPr lang="es-AR" dirty="0" err="1" smtClean="0"/>
              <a:t>handbook</a:t>
            </a:r>
            <a:r>
              <a:rPr lang="es-AR" dirty="0" smtClean="0"/>
              <a:t>/</a:t>
            </a:r>
            <a:r>
              <a:rPr lang="es-AR" dirty="0" err="1" smtClean="0"/>
              <a:t>spanish</a:t>
            </a:r>
            <a:r>
              <a:rPr lang="es-AR" dirty="0" smtClean="0"/>
              <a:t>/</a:t>
            </a:r>
            <a:r>
              <a:rPr lang="es-AR" dirty="0" err="1" smtClean="0"/>
              <a:t>documents</a:t>
            </a:r>
            <a:r>
              <a:rPr lang="es-AR" dirty="0" smtClean="0"/>
              <a:t>/manual_completo.pdf</a:t>
            </a:r>
          </a:p>
          <a:p>
            <a:r>
              <a:rPr lang="es-AR" dirty="0" smtClean="0"/>
              <a:t> </a:t>
            </a:r>
            <a:r>
              <a:rPr lang="es-AR" dirty="0" smtClean="0"/>
              <a:t>Red Argentina para la Cooperación Internacional. </a:t>
            </a:r>
            <a:r>
              <a:rPr lang="es-AR" i="1" dirty="0" smtClean="0"/>
              <a:t>“Elementos básicos necesarios para la confección de un proyecto” </a:t>
            </a:r>
            <a:r>
              <a:rPr lang="es-AR" dirty="0" smtClean="0"/>
              <a:t>En Manual de Cooperación Internacional. Disponible en http://www. raci.org.ar/</a:t>
            </a:r>
            <a:r>
              <a:rPr lang="es-AR" dirty="0" err="1" smtClean="0"/>
              <a:t>wp-content</a:t>
            </a:r>
            <a:r>
              <a:rPr lang="es-AR" dirty="0" smtClean="0"/>
              <a:t>/</a:t>
            </a:r>
            <a:r>
              <a:rPr lang="es-AR" dirty="0" err="1" smtClean="0"/>
              <a:t>uploads</a:t>
            </a:r>
            <a:r>
              <a:rPr lang="es-AR" dirty="0" smtClean="0"/>
              <a:t>/2012/05/Capitulo-12.pdf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10" y="1142984"/>
            <a:ext cx="8143932" cy="5357850"/>
          </a:xfrm>
        </p:spPr>
        <p:txBody>
          <a:bodyPr>
            <a:normAutofit/>
          </a:bodyPr>
          <a:lstStyle/>
          <a:p>
            <a:r>
              <a:rPr lang="es-AR" dirty="0" smtClean="0"/>
              <a:t>Santos Guerra (1993). La evaluación un proceso de diálogo, compresión y mejora”. En Revista Investigación en la escuela, Número 20, Málaga.</a:t>
            </a:r>
          </a:p>
          <a:p>
            <a:pPr>
              <a:buNone/>
            </a:pPr>
            <a:r>
              <a:rPr lang="es-AR" dirty="0" smtClean="0"/>
              <a:t> </a:t>
            </a:r>
          </a:p>
          <a:p>
            <a:r>
              <a:rPr lang="es-AR" dirty="0" err="1" smtClean="0"/>
              <a:t>Terigi</a:t>
            </a:r>
            <a:r>
              <a:rPr lang="es-AR" dirty="0" smtClean="0"/>
              <a:t>, F. (2009</a:t>
            </a:r>
            <a:r>
              <a:rPr lang="es-AR" b="1" dirty="0" smtClean="0"/>
              <a:t>). Las trayectorias escolares: del problema individual al desafío de política educativa</a:t>
            </a:r>
            <a:r>
              <a:rPr lang="es-AR" dirty="0" smtClean="0"/>
              <a:t>. Buenos Aires: Ministerio de Educación</a:t>
            </a:r>
          </a:p>
          <a:p>
            <a:pPr>
              <a:buNone/>
            </a:pPr>
            <a:endParaRPr lang="es-AR" dirty="0" smtClean="0"/>
          </a:p>
          <a:p>
            <a:r>
              <a:rPr lang="es-AR" dirty="0" smtClean="0"/>
              <a:t> UNESCO. (2016). </a:t>
            </a:r>
            <a:r>
              <a:rPr lang="es-AR" i="1" dirty="0" smtClean="0"/>
              <a:t>“Recomendaciones de política educativa en América Latina en base al TERCE”.</a:t>
            </a:r>
            <a:r>
              <a:rPr lang="es-AR" dirty="0" smtClean="0"/>
              <a:t> UNESCO/ TERCE. Disponible en http://www.unesco.org/new/fileadmin/MULTIMEDIA/FIELD/ Santiago/</a:t>
            </a:r>
            <a:r>
              <a:rPr lang="es-AR" dirty="0" err="1" smtClean="0"/>
              <a:t>pdf</a:t>
            </a:r>
            <a:r>
              <a:rPr lang="es-AR" dirty="0" smtClean="0"/>
              <a:t>/Recomendaciones-politicas-educativas-TERCE.pdf</a:t>
            </a:r>
          </a:p>
          <a:p>
            <a:endParaRPr lang="es-AR" dirty="0" smtClean="0"/>
          </a:p>
          <a:p>
            <a:r>
              <a:rPr lang="es-AR" dirty="0" smtClean="0"/>
              <a:t> UNESCO (2014). </a:t>
            </a:r>
            <a:r>
              <a:rPr lang="es-AR" i="1" dirty="0" smtClean="0"/>
              <a:t>Informe de resultados TERCE</a:t>
            </a:r>
            <a:r>
              <a:rPr lang="es-AR" dirty="0" smtClean="0"/>
              <a:t>. Disponible en http://unesdoc.unesco.org/ </a:t>
            </a:r>
            <a:r>
              <a:rPr lang="es-AR" dirty="0" err="1" smtClean="0"/>
              <a:t>images</a:t>
            </a:r>
            <a:r>
              <a:rPr lang="es-AR" dirty="0" smtClean="0"/>
              <a:t>/0024/002439/243979s.pdf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sz="7200" b="1" dirty="0" smtClean="0"/>
              <a:t>MUCHAS GRACIAS!</a:t>
            </a:r>
          </a:p>
          <a:p>
            <a:endParaRPr lang="es-AR" b="1" dirty="0" smtClean="0"/>
          </a:p>
          <a:p>
            <a:endParaRPr lang="es-AR" b="1" dirty="0" smtClean="0"/>
          </a:p>
          <a:p>
            <a:endParaRPr lang="es-AR" b="1" dirty="0" smtClean="0"/>
          </a:p>
          <a:p>
            <a:pPr lvl="8"/>
            <a:r>
              <a:rPr lang="es-AR" sz="4800" b="1" dirty="0" smtClean="0"/>
              <a:t>celiachaab@gmail.com</a:t>
            </a:r>
            <a:endParaRPr lang="es-AR" sz="4800" b="1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4" name="Marcador de contenido 3" descr="Resultado de imagen para imágenes de evaluación por competencias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844824"/>
            <a:ext cx="5256584" cy="38884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987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72400" cy="1143000"/>
          </a:xfrm>
        </p:spPr>
        <p:txBody>
          <a:bodyPr>
            <a:normAutofit/>
          </a:bodyPr>
          <a:lstStyle/>
          <a:p>
            <a:r>
              <a:rPr lang="es-AR" sz="6000" b="1" dirty="0" smtClean="0"/>
              <a:t>LEN 26.206/2006</a:t>
            </a:r>
            <a:endParaRPr lang="es-AR" sz="6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59" y="1845734"/>
            <a:ext cx="8069521" cy="4391578"/>
          </a:xfrm>
        </p:spPr>
        <p:txBody>
          <a:bodyPr/>
          <a:lstStyle/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sz="2400" b="1" dirty="0" smtClean="0"/>
          </a:p>
          <a:p>
            <a:pPr marL="0" indent="0" algn="ctr">
              <a:buNone/>
            </a:pPr>
            <a:r>
              <a:rPr lang="es-AR" sz="3600" b="1" dirty="0" smtClean="0"/>
              <a:t>Capítulo III. INFORMACIÓN Y EVALUACIÓN DEL SISTEMA</a:t>
            </a:r>
            <a:endParaRPr lang="es-AR" sz="3600" b="1" dirty="0"/>
          </a:p>
        </p:txBody>
      </p:sp>
      <p:pic>
        <p:nvPicPr>
          <p:cNvPr id="4" name="Imagen 3" descr="Resultado de imagen para imágenes de  evaluació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041523"/>
            <a:ext cx="2238375" cy="203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Resultado de imagen para imágenes de  evaluació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5505" y="695747"/>
            <a:ext cx="2466975" cy="184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Resultado de imagen para imágenes de  evaluació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79" y="4041523"/>
            <a:ext cx="3903703" cy="2336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80335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b="1" dirty="0" smtClean="0"/>
              <a:t>Art. 94</a:t>
            </a:r>
            <a:endParaRPr lang="es-AR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02336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AR" sz="2800" b="1" dirty="0"/>
              <a:t>D</a:t>
            </a:r>
            <a:r>
              <a:rPr lang="es-AR" sz="2800" b="1" dirty="0" smtClean="0"/>
              <a:t>esarrollo </a:t>
            </a:r>
            <a:r>
              <a:rPr lang="es-AR" sz="2800" b="1" dirty="0"/>
              <a:t>e implementación de </a:t>
            </a:r>
            <a:r>
              <a:rPr lang="es-AR" sz="2800" b="1" dirty="0" smtClean="0"/>
              <a:t> políticas </a:t>
            </a:r>
            <a:r>
              <a:rPr lang="es-AR" sz="2800" b="1" dirty="0"/>
              <a:t>de </a:t>
            </a:r>
            <a:r>
              <a:rPr lang="es-AR" sz="2800" b="1" dirty="0" smtClean="0"/>
              <a:t>información</a:t>
            </a:r>
            <a:endParaRPr lang="es-AR" sz="2800" b="1" dirty="0" smtClean="0"/>
          </a:p>
          <a:p>
            <a:pPr marL="457200" indent="-457200">
              <a:buFont typeface="+mj-lt"/>
              <a:buAutoNum type="arabicPeriod"/>
            </a:pPr>
            <a:r>
              <a:rPr lang="es-AR" sz="2800" b="1" dirty="0" smtClean="0"/>
              <a:t> Continua </a:t>
            </a:r>
          </a:p>
          <a:p>
            <a:pPr marL="457200" indent="-457200">
              <a:buFont typeface="+mj-lt"/>
              <a:buAutoNum type="arabicPeriod"/>
            </a:pPr>
            <a:r>
              <a:rPr lang="es-AR" sz="2800" b="1" dirty="0" smtClean="0"/>
              <a:t> </a:t>
            </a:r>
            <a:r>
              <a:rPr lang="es-AR" sz="2800" b="1" dirty="0"/>
              <a:t>L</a:t>
            </a:r>
            <a:r>
              <a:rPr lang="es-AR" sz="2800" b="1" dirty="0" smtClean="0"/>
              <a:t>a </a:t>
            </a:r>
            <a:r>
              <a:rPr lang="es-AR" sz="2800" b="1" dirty="0"/>
              <a:t>toma de </a:t>
            </a:r>
            <a:r>
              <a:rPr lang="es-AR" sz="2800" b="1" dirty="0" smtClean="0"/>
              <a:t>decisiones para:</a:t>
            </a:r>
            <a:endParaRPr lang="es-AR" sz="2800" b="1" dirty="0"/>
          </a:p>
          <a:p>
            <a:pPr marL="932688" lvl="2" indent="-457200">
              <a:buFont typeface="+mj-lt"/>
              <a:buAutoNum type="arabicPeriod"/>
            </a:pPr>
            <a:r>
              <a:rPr lang="es-AR" sz="2800" b="1" dirty="0" smtClean="0"/>
              <a:t> </a:t>
            </a:r>
            <a:r>
              <a:rPr lang="es-AR" sz="2800" b="1" dirty="0"/>
              <a:t>e</a:t>
            </a:r>
            <a:r>
              <a:rPr lang="es-AR" sz="2800" b="1" dirty="0" smtClean="0"/>
              <a:t>l </a:t>
            </a:r>
            <a:r>
              <a:rPr lang="es-AR" sz="2800" b="1" dirty="0"/>
              <a:t>mejoramiento de la </a:t>
            </a:r>
            <a:r>
              <a:rPr lang="es-AR" sz="2800" b="1" dirty="0" smtClean="0"/>
              <a:t>calidad</a:t>
            </a:r>
            <a:endParaRPr lang="es-AR" sz="2800" b="1" dirty="0" smtClean="0"/>
          </a:p>
          <a:p>
            <a:pPr marL="932688" lvl="2" indent="-457200">
              <a:buFont typeface="+mj-lt"/>
              <a:buAutoNum type="arabicPeriod"/>
            </a:pPr>
            <a:r>
              <a:rPr lang="es-AR" sz="2800" b="1" dirty="0" smtClean="0"/>
              <a:t>la </a:t>
            </a:r>
            <a:r>
              <a:rPr lang="es-AR" sz="2800" b="1" dirty="0"/>
              <a:t>justicia social en la asignación de </a:t>
            </a:r>
            <a:r>
              <a:rPr lang="es-AR" sz="2800" b="1" dirty="0" smtClean="0"/>
              <a:t>recursos </a:t>
            </a:r>
            <a:endParaRPr lang="es-AR" sz="2800" b="1" dirty="0" smtClean="0"/>
          </a:p>
          <a:p>
            <a:pPr marL="932688" lvl="2" indent="-457200">
              <a:buFont typeface="+mj-lt"/>
              <a:buAutoNum type="arabicPeriod"/>
            </a:pPr>
            <a:r>
              <a:rPr lang="es-AR" sz="2800" b="1" dirty="0" smtClean="0"/>
              <a:t>la </a:t>
            </a:r>
            <a:r>
              <a:rPr lang="es-AR" sz="2800" b="1" dirty="0" smtClean="0"/>
              <a:t>transparencia</a:t>
            </a:r>
            <a:endParaRPr lang="es-AR" sz="2800" b="1" dirty="0" smtClean="0"/>
          </a:p>
          <a:p>
            <a:pPr marL="932688" lvl="2" indent="-457200">
              <a:buFont typeface="+mj-lt"/>
              <a:buAutoNum type="arabicPeriod"/>
            </a:pPr>
            <a:r>
              <a:rPr lang="es-AR" sz="2800" b="1" dirty="0" smtClean="0"/>
              <a:t> </a:t>
            </a:r>
            <a:r>
              <a:rPr lang="es-AR" sz="2800" b="1" dirty="0"/>
              <a:t>la participación </a:t>
            </a:r>
            <a:r>
              <a:rPr lang="es-AR" sz="2800" b="1" dirty="0" smtClean="0"/>
              <a:t>social </a:t>
            </a:r>
            <a:endParaRPr lang="es-AR" sz="2800" b="1" dirty="0"/>
          </a:p>
        </p:txBody>
      </p:sp>
    </p:spTree>
    <p:extLst>
      <p:ext uri="{BB962C8B-B14F-4D97-AF65-F5344CB8AC3E}">
        <p14:creationId xmlns:p14="http://schemas.microsoft.com/office/powerpoint/2010/main" val="3740337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AR" b="1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504054"/>
              </p:ext>
            </p:extLst>
          </p:nvPr>
        </p:nvGraphicFramePr>
        <p:xfrm>
          <a:off x="822959" y="1124744"/>
          <a:ext cx="7543801" cy="474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606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5400" b="1" dirty="0" smtClean="0"/>
              <a:t>INSTITUCIÓN</a:t>
            </a:r>
            <a:endParaRPr lang="es-AR" sz="54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68001"/>
              </p:ext>
            </p:extLst>
          </p:nvPr>
        </p:nvGraphicFramePr>
        <p:xfrm>
          <a:off x="822959" y="1845734"/>
          <a:ext cx="7925505" cy="4103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59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5400" b="1" dirty="0" smtClean="0"/>
              <a:t>APRENDIZAJES</a:t>
            </a:r>
            <a:endParaRPr lang="es-AR" sz="54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2535"/>
              </p:ext>
            </p:extLst>
          </p:nvPr>
        </p:nvGraphicFramePr>
        <p:xfrm>
          <a:off x="822959" y="1845734"/>
          <a:ext cx="7925505" cy="4103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890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1360</TotalTime>
  <Words>1286</Words>
  <Application>Microsoft Office PowerPoint</Application>
  <PresentationFormat>Presentación en pantalla (4:3)</PresentationFormat>
  <Paragraphs>172</Paragraphs>
  <Slides>33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Wingdings</vt:lpstr>
      <vt:lpstr>Retrospección</vt:lpstr>
      <vt:lpstr>Dirección de Evaluación  de la Calidad Educativa</vt:lpstr>
      <vt:lpstr>EVALUACIÓN COMO ESTRATEGIA DE GESTIÓN</vt:lpstr>
      <vt:lpstr>DIMENSIONES</vt:lpstr>
      <vt:lpstr>Presentación de PowerPoint</vt:lpstr>
      <vt:lpstr>LEN 26.206/2006</vt:lpstr>
      <vt:lpstr>Art. 94</vt:lpstr>
      <vt:lpstr>Presentación de PowerPoint</vt:lpstr>
      <vt:lpstr>INSTITUCIÓN</vt:lpstr>
      <vt:lpstr>APRENDIZAJES</vt:lpstr>
      <vt:lpstr>ART. 95- Indicadores de la evaluación</vt:lpstr>
      <vt:lpstr>Presentación de PowerPoint</vt:lpstr>
      <vt:lpstr>ACUERDO FEDERAL</vt:lpstr>
      <vt:lpstr>   Argentina Enseña y Aprende</vt:lpstr>
      <vt:lpstr>  ¿Para qué evalúa un Director? </vt:lpstr>
      <vt:lpstr>Presentación de PowerPoint</vt:lpstr>
      <vt:lpstr>Implica</vt:lpstr>
      <vt:lpstr>Descriptores Desarrollo Institucional</vt:lpstr>
      <vt:lpstr>Autoevaluación: Principios</vt:lpstr>
      <vt:lpstr>AUTOEVALUACIÓN: CONDICIONES</vt:lpstr>
      <vt:lpstr>AUTOEVALUACIÓN: FASES</vt:lpstr>
      <vt:lpstr>ATENCIÓN</vt:lpstr>
      <vt:lpstr>El análisis y evaluación de: </vt:lpstr>
      <vt:lpstr>Presentación de PowerPoint</vt:lpstr>
      <vt:lpstr>Dimensiones</vt:lpstr>
      <vt:lpstr>Entretejido entre</vt:lpstr>
      <vt:lpstr>Bibliografía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Subsecretaría de Planeamiento y Evaluación de la Calidad Educativa</dc:title>
  <dc:creator>jamadeo</dc:creator>
  <cp:lastModifiedBy>Celia Chaab</cp:lastModifiedBy>
  <cp:revision>143</cp:revision>
  <dcterms:created xsi:type="dcterms:W3CDTF">2017-02-07T18:21:55Z</dcterms:created>
  <dcterms:modified xsi:type="dcterms:W3CDTF">2017-04-07T13:18:10Z</dcterms:modified>
</cp:coreProperties>
</file>