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9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23/11/2015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23/11/2015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23/11/2015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23/11/2015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23/11/2015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23/11/2015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23/11/2015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23/11/2015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23/11/2015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23/11/2015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23/11/2015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23/11/2015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Figueroa.INCUMBENCIA2991\Desktop\DCP para portal\Para el portal 20 nov\Sector Construcción\Presentación Construcciones final LISTO\Diapositiva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Presentación en pantalla (4:3)</PresentationFormat>
  <Paragraphs>0</Paragraphs>
  <Slides>47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48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CFigueroa</dc:creator>
  <cp:lastModifiedBy>CFigueroa</cp:lastModifiedBy>
  <cp:revision>2</cp:revision>
  <dcterms:created xsi:type="dcterms:W3CDTF">2015-11-23T18:44:35Z</dcterms:created>
  <dcterms:modified xsi:type="dcterms:W3CDTF">2015-11-23T18:55:02Z</dcterms:modified>
</cp:coreProperties>
</file>