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a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gcEsYBXg12pJySlkyfu+EnsdyM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95206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4641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1553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7226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828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a45c930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ba45c930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147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a45c9301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ba45c9301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8939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ba45c9301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ba45c9301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8982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a45c9301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ba45c9301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8669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a45c9301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ba45c9301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8403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a45c93019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ba45c93019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235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450376" y="2101174"/>
            <a:ext cx="8007824" cy="106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ato"/>
              <a:buNone/>
            </a:pPr>
            <a:r>
              <a:rPr lang="en-US" sz="60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Síntesis</a:t>
            </a:r>
            <a:r>
              <a:rPr lang="en-US" sz="60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60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Registro</a:t>
            </a:r>
            <a:r>
              <a:rPr lang="en-US" sz="60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60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Trayectorias</a:t>
            </a:r>
            <a:r>
              <a:rPr lang="en-US" sz="60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lang="en-US" sz="6000" b="1" dirty="0" smtClean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ato"/>
              <a:buNone/>
            </a:pPr>
            <a:r>
              <a:rPr lang="en-US" sz="60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2020</a:t>
            </a:r>
            <a:endParaRPr sz="6000" b="1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0" y="3261568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INFORME  SÉPTIMO GRADO</a:t>
            </a:r>
            <a:endParaRPr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621" y="4276709"/>
            <a:ext cx="3214971" cy="1281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589984"/>
            <a:ext cx="9144000" cy="126801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754298" y="25743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Lato"/>
              <a:buNone/>
            </a:pPr>
            <a:r>
              <a:rPr lang="en-US" sz="2800" b="1" i="1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Trayectoria</a:t>
            </a:r>
            <a:endParaRPr sz="2800" b="1" i="1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476" y="1225814"/>
            <a:ext cx="7105674" cy="4154302"/>
          </a:xfrm>
          <a:prstGeom prst="rect">
            <a:avLst/>
          </a:prstGeom>
          <a:noFill/>
          <a:ln w="9525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589984"/>
            <a:ext cx="9144000" cy="126801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/>
          <p:nvPr/>
        </p:nvSpPr>
        <p:spPr>
          <a:xfrm>
            <a:off x="482835" y="25743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Lato"/>
              <a:buNone/>
            </a:pPr>
            <a:r>
              <a:rPr lang="en-US" sz="2800" b="1" i="1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Acceso a conectividad y dispositivos tecnológicos</a:t>
            </a:r>
            <a:endParaRPr sz="2800" b="1" i="1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535" y="1300162"/>
            <a:ext cx="8076929" cy="4102977"/>
          </a:xfrm>
          <a:prstGeom prst="rect">
            <a:avLst/>
          </a:prstGeom>
          <a:noFill/>
          <a:ln w="9525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ba45c9301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589984"/>
            <a:ext cx="9144000" cy="126801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ba45c93019_0_0"/>
          <p:cNvSpPr txBox="1"/>
          <p:nvPr/>
        </p:nvSpPr>
        <p:spPr>
          <a:xfrm>
            <a:off x="482835" y="25743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Lato"/>
              <a:buNone/>
            </a:pPr>
            <a:r>
              <a:rPr lang="en-US" sz="2800" b="1" i="1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Conectividad</a:t>
            </a:r>
            <a:endParaRPr sz="2800" b="1" i="1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8" name="Google Shape;108;gba45c9301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975" y="1294506"/>
            <a:ext cx="7297700" cy="42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ba45c93019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589984"/>
            <a:ext cx="9144000" cy="126801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ba45c93019_0_8"/>
          <p:cNvSpPr txBox="1"/>
          <p:nvPr/>
        </p:nvSpPr>
        <p:spPr>
          <a:xfrm>
            <a:off x="482835" y="25743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Lato"/>
              <a:buNone/>
            </a:pPr>
            <a:r>
              <a:rPr lang="en-US" sz="2800" b="1" i="1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Herramientas de comunicación</a:t>
            </a:r>
            <a:endParaRPr sz="2800" b="1" i="1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5" name="Google Shape;115;gba45c93019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725" y="1306209"/>
            <a:ext cx="7440275" cy="428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ba45c93019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589984"/>
            <a:ext cx="9144000" cy="126801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ba45c93019_0_15"/>
          <p:cNvSpPr txBox="1"/>
          <p:nvPr/>
        </p:nvSpPr>
        <p:spPr>
          <a:xfrm>
            <a:off x="482835" y="25743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Lato"/>
              <a:buNone/>
            </a:pPr>
            <a:r>
              <a:rPr lang="en-US" sz="2800" b="1" i="1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Apoyos recibidos</a:t>
            </a:r>
            <a:endParaRPr sz="2800" b="1" i="1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2" name="Google Shape;122;gba45c93019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5075" y="1379107"/>
            <a:ext cx="6798675" cy="350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ba45c93019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589984"/>
            <a:ext cx="9144000" cy="1268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ba45c93019_0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1103" y="1273748"/>
            <a:ext cx="6971000" cy="431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ba45c93019_0_22"/>
          <p:cNvSpPr txBox="1"/>
          <p:nvPr/>
        </p:nvSpPr>
        <p:spPr>
          <a:xfrm>
            <a:off x="482835" y="25743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Lato"/>
              <a:buNone/>
            </a:pPr>
            <a:r>
              <a:rPr lang="en-US" sz="2800" b="1" i="1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Acompañamiento familiar</a:t>
            </a:r>
            <a:endParaRPr sz="2800" b="1" i="1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ba45c93019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589984"/>
            <a:ext cx="9144000" cy="126801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ba45c93019_0_30"/>
          <p:cNvSpPr txBox="1"/>
          <p:nvPr/>
        </p:nvSpPr>
        <p:spPr>
          <a:xfrm>
            <a:off x="482835" y="25743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Lato"/>
              <a:buNone/>
            </a:pPr>
            <a:r>
              <a:rPr lang="en-US" sz="2800" b="1" i="1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Motivación del estudiante hacia el aprendizaje</a:t>
            </a:r>
            <a:endParaRPr sz="2800" b="1" i="1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6" name="Google Shape;136;gba45c93019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775" y="1388550"/>
            <a:ext cx="7190246" cy="420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ba45c93019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589984"/>
            <a:ext cx="9144000" cy="126801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ba45c93019_4_0"/>
          <p:cNvSpPr txBox="1"/>
          <p:nvPr/>
        </p:nvSpPr>
        <p:spPr>
          <a:xfrm>
            <a:off x="482835" y="25743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Lato"/>
              <a:buNone/>
            </a:pPr>
            <a:r>
              <a:rPr lang="en-US" sz="2800" b="1" i="1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Autonomía del estudiante frente a la tarea</a:t>
            </a:r>
            <a:endParaRPr sz="2800" b="1" i="1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3" name="Google Shape;143;gba45c93019_4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0825" y="1379100"/>
            <a:ext cx="6969776" cy="392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OLORES DGE">
      <a:dk1>
        <a:srgbClr val="000000"/>
      </a:dk1>
      <a:lt1>
        <a:srgbClr val="FFFFFF"/>
      </a:lt1>
      <a:dk2>
        <a:srgbClr val="007F90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81D0F4"/>
      </a:accent5>
      <a:accent6>
        <a:srgbClr val="93C363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36</Words>
  <Application>Microsoft Office PowerPoint</Application>
  <PresentationFormat>Presentación en pantalla (4:3)</PresentationFormat>
  <Paragraphs>12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Calibri</vt:lpstr>
      <vt:lpstr>Arial</vt:lpstr>
      <vt:lpstr>Lato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Maria Eugenia</cp:lastModifiedBy>
  <cp:revision>2</cp:revision>
  <dcterms:created xsi:type="dcterms:W3CDTF">2020-01-17T18:50:37Z</dcterms:created>
  <dcterms:modified xsi:type="dcterms:W3CDTF">2021-02-10T13:03:33Z</dcterms:modified>
</cp:coreProperties>
</file>